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8" r:id="rId8"/>
    <p:sldId id="272" r:id="rId9"/>
    <p:sldId id="261" r:id="rId10"/>
    <p:sldId id="271" r:id="rId11"/>
    <p:sldId id="258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UI Light" panose="020B0502040204020203" pitchFamily="34" charset="0"/>
      <p:regular r:id="rId19"/>
    </p:embeddedFont>
    <p:embeddedFont>
      <p:font typeface="Adobe Devanagari" panose="02040503050201020203" pitchFamily="18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AmplitudeTF" panose="02000506050000020004" pitchFamily="50" charset="0"/>
      <p:regular r:id="rId28"/>
      <p:bold r:id="rId29"/>
      <p:italic r:id="rId30"/>
      <p:boldItalic r:id="rId31"/>
    </p:embeddedFont>
    <p:embeddedFont>
      <p:font typeface="Montserrat" panose="02000505000000020004" pitchFamily="2" charset="0"/>
      <p:regular r:id="rId32"/>
    </p:embeddedFont>
    <p:embeddedFont>
      <p:font typeface="Segoe UI Semibold" panose="020B0702040204020203" pitchFamily="34" charset="0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B4CEE-4EF0-408E-80C2-D1317DFF0E1A}">
          <p14:sldIdLst>
            <p14:sldId id="256"/>
            <p14:sldId id="257"/>
            <p14:sldId id="268"/>
            <p14:sldId id="272"/>
            <p14:sldId id="261"/>
            <p14:sldId id="27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kin, Rebecca" initials="DR" lastIdx="20" clrIdx="0">
    <p:extLst>
      <p:ext uri="{19B8F6BF-5375-455C-9EA6-DF929625EA0E}">
        <p15:presenceInfo xmlns:p15="http://schemas.microsoft.com/office/powerpoint/2012/main" userId="S::N000529@NAEAST.AD.JPMORGANCHASE.COM::cde3afc9-a017-43e0-a864-34cebd39a4c6" providerId="AD"/>
      </p:ext>
    </p:extLst>
  </p:cmAuthor>
  <p:cmAuthor id="2" name="Bergman, Anne P" initials="BAP" lastIdx="16" clrIdx="1">
    <p:extLst>
      <p:ext uri="{19B8F6BF-5375-455C-9EA6-DF929625EA0E}">
        <p15:presenceInfo xmlns:p15="http://schemas.microsoft.com/office/powerpoint/2012/main" userId="S::O675761@NAEAST.AD.JPMORGANCHASE.com::73a84abd-8ace-417c-bbc2-348920d9263f" providerId="AD"/>
      </p:ext>
    </p:extLst>
  </p:cmAuthor>
  <p:cmAuthor id="3" name="Hammer, Per S" initials="HPS" lastIdx="2" clrIdx="2">
    <p:extLst>
      <p:ext uri="{19B8F6BF-5375-455C-9EA6-DF929625EA0E}">
        <p15:presenceInfo xmlns:p15="http://schemas.microsoft.com/office/powerpoint/2012/main" userId="S-1-5-21-1715567821-1004336348-725345543-19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61F"/>
    <a:srgbClr val="FFFFFF"/>
    <a:srgbClr val="00868F"/>
    <a:srgbClr val="F2F2F2"/>
    <a:srgbClr val="3095A6"/>
    <a:srgbClr val="BBE4EB"/>
    <a:srgbClr val="666666"/>
    <a:srgbClr val="5A53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5039" autoAdjust="0"/>
  </p:normalViewPr>
  <p:slideViewPr>
    <p:cSldViewPr snapToGrid="0">
      <p:cViewPr varScale="1">
        <p:scale>
          <a:sx n="116" d="100"/>
          <a:sy n="11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7648B13-5C9D-48BB-8B86-A7D7367DC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816D5AC-C095-4B47-8CF3-93B808D6C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6976-FC5B-42E6-9520-6CD2C75A0CD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5FFAC2D-561E-41C9-BB1C-BAAE78483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116646-2A4D-40AD-8609-F96699CED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45D-3732-450E-82CD-BB39769BB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1ABB-07E5-49B3-9B97-FF04A8521F2F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FE95-7F13-49A4-8C13-E097B294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9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2.svg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image" Target="../media/image4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83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3" Type="http://schemas.openxmlformats.org/officeDocument/2006/relationships/image" Target="../media/image9.emf"/><Relationship Id="rId12" Type="http://schemas.openxmlformats.org/officeDocument/2006/relationships/image" Target="../media/image13.png"/><Relationship Id="rId2" Type="http://schemas.openxmlformats.org/officeDocument/2006/relationships/image" Target="../media/image8.emf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65.svg"/><Relationship Id="rId5" Type="http://schemas.openxmlformats.org/officeDocument/2006/relationships/image" Target="../media/image11.png"/><Relationship Id="rId15" Type="http://schemas.openxmlformats.org/officeDocument/2006/relationships/image" Target="../media/image6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3.sv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1" descr="preencoded.png">
            <a:extLst>
              <a:ext uri="{FF2B5EF4-FFF2-40B4-BE49-F238E27FC236}">
                <a16:creationId xmlns="" xmlns:a16="http://schemas.microsoft.com/office/drawing/2014/main" id="{29E9DA94-079F-254D-B22C-BF7D249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="" xmlns:a16="http://schemas.microsoft.com/office/drawing/2014/main" id="{62C9314D-00E5-8340-BC3A-253CDD3C0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161925"/>
            <a:ext cx="11620500" cy="630555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="" xmlns:a16="http://schemas.microsoft.com/office/drawing/2014/main" id="{8E15BC4F-63D3-5B42-AB72-367C9993C9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162300" y="3314700"/>
            <a:ext cx="5867400" cy="211455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C37F4A0C-8386-B445-8851-79D1421A7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1419" y="2438489"/>
            <a:ext cx="4449161" cy="297517"/>
          </a:xfrm>
        </p:spPr>
        <p:txBody>
          <a:bodyPr wrap="square">
            <a:spAutoFit/>
          </a:bodyPr>
          <a:lstStyle>
            <a:lvl1pPr algn="l">
              <a:defRPr sz="4000" b="1" baseline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 smtClean="0">
                <a:latin typeface="AmplitudeTF" panose="02000506050000020004" pitchFamily="50" charset="0"/>
              </a:rPr>
              <a:t>Presentation Title</a:t>
            </a:r>
            <a:endParaRPr lang="en-US" dirty="0">
              <a:latin typeface="AmplitudeTF" panose="0200050605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250" b="-2"/>
          <a:stretch/>
        </p:blipFill>
        <p:spPr>
          <a:xfrm flipV="1">
            <a:off x="1443555" y="1790302"/>
            <a:ext cx="1363506" cy="97592"/>
          </a:xfrm>
          <a:prstGeom prst="rect">
            <a:avLst/>
          </a:prstGeom>
        </p:spPr>
      </p:pic>
      <p:pic>
        <p:nvPicPr>
          <p:cNvPr id="18" name="Picture 2" descr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7725" y="548639"/>
            <a:ext cx="1959337" cy="105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5306" y="5897471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C637C76-D36F-5E42-93E0-8FF7B77C1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6646" y="1250674"/>
            <a:ext cx="2594600" cy="25945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33D5240-E9E1-0D4C-9893-3262768A304F}"/>
              </a:ext>
            </a:extLst>
          </p:cNvPr>
          <p:cNvSpPr/>
          <p:nvPr userDrawn="1"/>
        </p:nvSpPr>
        <p:spPr>
          <a:xfrm>
            <a:off x="1456515" y="960541"/>
            <a:ext cx="3174862" cy="3174862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 rot="10800000">
            <a:off x="6096001" y="6014218"/>
            <a:ext cx="1405702" cy="157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>
            <a:off x="4701728" y="608279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6654" y="0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>
            <a:off x="4690298" y="6014218"/>
            <a:ext cx="1405702" cy="1579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4706" y="2446722"/>
            <a:ext cx="4446587" cy="1120775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Section Title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 rot="10800000">
            <a:off x="6084571" y="59570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4235397" y="1554059"/>
            <a:ext cx="3744772" cy="37447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B1071F-E098-EF49-B4C6-A014F4B9DE75}"/>
              </a:ext>
            </a:extLst>
          </p:cNvPr>
          <p:cNvSpPr txBox="1"/>
          <p:nvPr userDrawn="1"/>
        </p:nvSpPr>
        <p:spPr>
          <a:xfrm>
            <a:off x="7454096" y="4421529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B6C3E05-FB4B-1F4B-9176-3BAAF892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mplitudeTF" panose="02000506050000020004" pitchFamily="50" charset="0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2097A533-D9A3-2444-ABE5-668BF89B0C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75841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2022478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40EAB1E-F648-ED4C-8178-8C3F239AD2D2}"/>
              </a:ext>
            </a:extLst>
          </p:cNvPr>
          <p:cNvCxnSpPr/>
          <p:nvPr userDrawn="1"/>
        </p:nvCxnSpPr>
        <p:spPr>
          <a:xfrm>
            <a:off x="4745037" y="1752601"/>
            <a:ext cx="0" cy="3390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8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8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ma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17106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77157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0ABCC57C-C307-6F4E-AB7F-4219DC7F0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6400" y="2275966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CF3410C0-229C-1243-A41B-16A6F4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400" y="2275373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28536"/>
            <a:ext cx="12192000" cy="578457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8587"/>
            <a:ext cx="12192000" cy="596900"/>
          </a:xfrm>
        </p:spPr>
        <p:txBody>
          <a:bodyPr>
            <a:noAutofit/>
          </a:bodyPr>
          <a:lstStyle>
            <a:lvl1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785FDE0-F1F8-2543-85D3-5AA309A40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69553"/>
            <a:ext cx="2988733" cy="2089151"/>
          </a:xfrm>
        </p:spPr>
        <p:txBody>
          <a:bodyPr>
            <a:normAutofit/>
          </a:bodyPr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55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67319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91906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7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089577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99778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79376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869175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10428371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319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5584195" y="244120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9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258974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648773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38572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=""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3297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15116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966471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4515116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66471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06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=""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=""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9084075" y="2652182"/>
            <a:ext cx="1678276" cy="120122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0686" y="1188720"/>
            <a:ext cx="2411665" cy="13026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465" y="1188720"/>
            <a:ext cx="6000750" cy="4983480"/>
          </a:xfrm>
        </p:spPr>
        <p:txBody>
          <a:bodyPr>
            <a:normAutofit/>
          </a:bodyPr>
          <a:lstStyle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4" name="Object 7" descr="preencoded.png">
            <a:extLst>
              <a:ext uri="{FF2B5EF4-FFF2-40B4-BE49-F238E27FC236}">
                <a16:creationId xmlns="" xmlns:a16="http://schemas.microsoft.com/office/drawing/2014/main" id="{B353C6A3-497D-7644-8CCF-AD9D086FB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575443" y="3569970"/>
            <a:ext cx="196215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926465" y="669851"/>
            <a:ext cx="401686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Table</a:t>
            </a:r>
            <a:r>
              <a:rPr lang="en-GB" sz="4000" b="1" spc="133" baseline="0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 Of Content</a:t>
            </a:r>
            <a:endParaRPr lang="en-US" sz="4000" b="1" spc="133" dirty="0">
              <a:solidFill>
                <a:srgbClr val="EA761F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25168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25168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25168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56056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756056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56056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386945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386945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6945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46E4B5B-6258-1D45-9799-8ACBA3AB141D}"/>
              </a:ext>
            </a:extLst>
          </p:cNvPr>
          <p:cNvSpPr/>
          <p:nvPr userDrawn="1"/>
        </p:nvSpPr>
        <p:spPr>
          <a:xfrm>
            <a:off x="998315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345C60BB-77C1-FE47-AE36-72287F3D2662}"/>
              </a:ext>
            </a:extLst>
          </p:cNvPr>
          <p:cNvSpPr/>
          <p:nvPr userDrawn="1"/>
        </p:nvSpPr>
        <p:spPr>
          <a:xfrm>
            <a:off x="4631367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D27F8BA0-5D3E-A34A-93FF-0496B5AE2251}"/>
              </a:ext>
            </a:extLst>
          </p:cNvPr>
          <p:cNvSpPr/>
          <p:nvPr userDrawn="1"/>
        </p:nvSpPr>
        <p:spPr>
          <a:xfrm>
            <a:off x="8264419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924A6DC2-8310-7842-8421-FA032A5BF67A}"/>
              </a:ext>
            </a:extLst>
          </p:cNvPr>
          <p:cNvSpPr/>
          <p:nvPr userDrawn="1"/>
        </p:nvSpPr>
        <p:spPr>
          <a:xfrm>
            <a:off x="998315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587ADD8-F534-7E43-8A76-5B543B7EA7E2}"/>
              </a:ext>
            </a:extLst>
          </p:cNvPr>
          <p:cNvSpPr/>
          <p:nvPr userDrawn="1"/>
        </p:nvSpPr>
        <p:spPr>
          <a:xfrm>
            <a:off x="4631367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4280795-EA71-6441-8FBF-02D6DAE5AFA8}"/>
              </a:ext>
            </a:extLst>
          </p:cNvPr>
          <p:cNvSpPr/>
          <p:nvPr userDrawn="1"/>
        </p:nvSpPr>
        <p:spPr>
          <a:xfrm>
            <a:off x="8264419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860E57F7-8196-E842-97AE-F097FB7D881E}"/>
              </a:ext>
            </a:extLst>
          </p:cNvPr>
          <p:cNvSpPr/>
          <p:nvPr userDrawn="1"/>
        </p:nvSpPr>
        <p:spPr>
          <a:xfrm>
            <a:off x="998315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D4DA55D5-89D7-014A-B232-B0EDB50AB92F}"/>
              </a:ext>
            </a:extLst>
          </p:cNvPr>
          <p:cNvSpPr/>
          <p:nvPr userDrawn="1"/>
        </p:nvSpPr>
        <p:spPr>
          <a:xfrm>
            <a:off x="4631367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D8A83A92-FF4D-E745-9E2E-CACD48AD77C5}"/>
              </a:ext>
            </a:extLst>
          </p:cNvPr>
          <p:cNvSpPr/>
          <p:nvPr userDrawn="1"/>
        </p:nvSpPr>
        <p:spPr>
          <a:xfrm>
            <a:off x="8264419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6" name="Text Placeholder 64">
            <a:extLst>
              <a:ext uri="{FF2B5EF4-FFF2-40B4-BE49-F238E27FC236}">
                <a16:creationId xmlns="" xmlns:a16="http://schemas.microsoft.com/office/drawing/2014/main" id="{F1A4A31A-C326-C14A-955B-504570FA6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101303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="" xmlns:a16="http://schemas.microsoft.com/office/drawing/2014/main" id="{230534DF-B8D4-CC42-B7BC-9A15C97CD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9769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="" xmlns:a16="http://schemas.microsoft.com/office/drawing/2014/main" id="{031747AD-0708-9647-A2FE-742632D29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41178" y="2582810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14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0" name="Text Placeholder 2">
            <a:extLst>
              <a:ext uri="{FF2B5EF4-FFF2-40B4-BE49-F238E27FC236}">
                <a16:creationId xmlns="" xmlns:a16="http://schemas.microsoft.com/office/drawing/2014/main" id="{15D825DF-C72C-2048-81CB-360272774C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928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="" xmlns:a16="http://schemas.microsoft.com/office/drawing/2014/main" id="{60F1E1A1-6205-904A-A8D3-F6419E48473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84209" y="2575221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2" name="Text Placeholder 4">
            <a:extLst>
              <a:ext uri="{FF2B5EF4-FFF2-40B4-BE49-F238E27FC236}">
                <a16:creationId xmlns="" xmlns:a16="http://schemas.microsoft.com/office/drawing/2014/main" id="{FDCDD464-ED56-6444-9F28-02B9F091AF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50400" y="2584254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3" name="Text Placeholder 2">
            <a:extLst>
              <a:ext uri="{FF2B5EF4-FFF2-40B4-BE49-F238E27FC236}">
                <a16:creationId xmlns="" xmlns:a16="http://schemas.microsoft.com/office/drawing/2014/main" id="{32F44EE5-D75F-F040-BA31-A996785D8B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4080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="" xmlns:a16="http://schemas.microsoft.com/office/drawing/2014/main" id="{F5FC6965-C642-7248-A3FE-C374655491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41178" y="3975254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5" name="Text Placeholder 2">
            <a:extLst>
              <a:ext uri="{FF2B5EF4-FFF2-40B4-BE49-F238E27FC236}">
                <a16:creationId xmlns="" xmlns:a16="http://schemas.microsoft.com/office/drawing/2014/main" id="{422445BD-8770-6A45-8E00-40D641318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0400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="" xmlns:a16="http://schemas.microsoft.com/office/drawing/2014/main" id="{0A259664-BAF4-EA4F-AE3C-EB0DD49C6F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50400" y="3960159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7" name="Text Placeholder 2">
            <a:extLst>
              <a:ext uri="{FF2B5EF4-FFF2-40B4-BE49-F238E27FC236}">
                <a16:creationId xmlns="" xmlns:a16="http://schemas.microsoft.com/office/drawing/2014/main" id="{0B7DD725-F547-EF47-8DA7-6FB393844D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9769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Text Placeholder 4">
            <a:extLst>
              <a:ext uri="{FF2B5EF4-FFF2-40B4-BE49-F238E27FC236}">
                <a16:creationId xmlns="" xmlns:a16="http://schemas.microsoft.com/office/drawing/2014/main" id="{1E57E0B7-CC4A-5F4F-A275-0B1F8590CB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226609" y="5367334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9" name="Text Placeholder 2">
            <a:extLst>
              <a:ext uri="{FF2B5EF4-FFF2-40B4-BE49-F238E27FC236}">
                <a16:creationId xmlns="" xmlns:a16="http://schemas.microsoft.com/office/drawing/2014/main" id="{C60A859F-CC10-C14B-B2CF-719937B40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928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="" xmlns:a16="http://schemas.microsoft.com/office/drawing/2014/main" id="{7D604B57-7DA6-E74D-B8AD-21CFC228E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908757" y="5355632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1" name="Text Placeholder 2">
            <a:extLst>
              <a:ext uri="{FF2B5EF4-FFF2-40B4-BE49-F238E27FC236}">
                <a16:creationId xmlns="" xmlns:a16="http://schemas.microsoft.com/office/drawing/2014/main" id="{0ABA2FB9-DB7A-E144-8236-DD45063D32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04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="" xmlns:a16="http://schemas.microsoft.com/office/drawing/2014/main" id="{C029EF8E-5305-D24C-B347-538D53E6F7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50400" y="5355631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3" name="Text Placeholder 2">
            <a:extLst>
              <a:ext uri="{FF2B5EF4-FFF2-40B4-BE49-F238E27FC236}">
                <a16:creationId xmlns="" xmlns:a16="http://schemas.microsoft.com/office/drawing/2014/main" id="{80A22D97-9CE2-0E42-BC5B-17A42AF73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504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="" xmlns:a16="http://schemas.microsoft.com/office/drawing/2014/main" id="{834010F7-2F72-F441-BD2E-370B2A651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8383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="" xmlns:a16="http://schemas.microsoft.com/office/drawing/2014/main" id="{3072E54E-EF3B-B446-A988-D29EDC458F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84209" y="3945433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33583" y="6492514"/>
            <a:ext cx="354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1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1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27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64">
            <a:extLst>
              <a:ext uri="{FF2B5EF4-FFF2-40B4-BE49-F238E27FC236}">
                <a16:creationId xmlns="" xmlns:a16="http://schemas.microsoft.com/office/drawing/2014/main" id="{877AEA55-362E-6D4F-8B04-4E20DE79D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89860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baseline="0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="" xmlns:a16="http://schemas.microsoft.com/office/drawing/2014/main" id="{E3CE2270-4680-8C43-9F12-5FA53AF96C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485093"/>
            <a:ext cx="12192000" cy="75565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spc="67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="" xmlns:a16="http://schemas.microsoft.com/office/drawing/2014/main" id="{A452FDF3-9ECE-8542-BB54-0020DD6228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836" y="2357099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="" xmlns:a16="http://schemas.microsoft.com/office/drawing/2014/main" id="{8A1E29B9-167B-0042-B1AA-9C687967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5836" y="3104453"/>
            <a:ext cx="2845761" cy="1113088"/>
          </a:xfrm>
        </p:spPr>
        <p:txBody>
          <a:bodyPr>
            <a:normAutofit/>
          </a:bodyPr>
          <a:lstStyle>
            <a:lvl1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="" xmlns:a16="http://schemas.microsoft.com/office/drawing/2014/main" id="{C7C72B58-B121-F34D-A850-1E4166B35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05" y="4420481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9" name="Text Placeholder 72">
            <a:extLst>
              <a:ext uri="{FF2B5EF4-FFF2-40B4-BE49-F238E27FC236}">
                <a16:creationId xmlns="" xmlns:a16="http://schemas.microsoft.com/office/drawing/2014/main" id="{66760BB9-A240-424E-AF19-B4393E2D7E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1005" y="5184175"/>
            <a:ext cx="284576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="" xmlns:a16="http://schemas.microsoft.com/office/drawing/2014/main" id="{8D7BAF8A-D7FA-5F40-80C2-BC8A23AE4B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2680" y="2357099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1" name="Text Placeholder 72">
            <a:extLst>
              <a:ext uri="{FF2B5EF4-FFF2-40B4-BE49-F238E27FC236}">
                <a16:creationId xmlns="" xmlns:a16="http://schemas.microsoft.com/office/drawing/2014/main" id="{E333CE26-0890-7049-B58D-3B5FE5C2AD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6813" y="3104452"/>
            <a:ext cx="2876920" cy="1113089"/>
          </a:xfrm>
        </p:spPr>
        <p:txBody>
          <a:bodyPr>
            <a:normAutofit/>
          </a:bodyPr>
          <a:lstStyle>
            <a:lvl1pPr marL="0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="" xmlns:a16="http://schemas.microsoft.com/office/drawing/2014/main" id="{6D8C414E-C875-644F-B791-ED03DD2EA7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813" y="4500491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3" name="Text Placeholder 72">
            <a:extLst>
              <a:ext uri="{FF2B5EF4-FFF2-40B4-BE49-F238E27FC236}">
                <a16:creationId xmlns="" xmlns:a16="http://schemas.microsoft.com/office/drawing/2014/main" id="{E41D4163-495D-7246-B49D-8CF6A2CA2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19911" y="5184175"/>
            <a:ext cx="285899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4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A3E6A-DD08-5B48-8F12-CE11D4990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4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="" xmlns:a16="http://schemas.microsoft.com/office/drawing/2014/main" id="{832FA27C-C9A7-9948-9D3B-23F7E2F1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1" y="1470041"/>
            <a:ext cx="10965873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>
                <a:solidFill>
                  <a:schemeClr val="bg2"/>
                </a:solidFill>
              </a:defRPr>
            </a:lvl1pPr>
            <a:lvl2pPr marL="0" indent="0">
              <a:lnSpc>
                <a:spcPts val="1533"/>
              </a:lnSpc>
              <a:buNone/>
              <a:defRPr sz="1267" spc="133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8588E6-371F-FE47-9A20-04D958042CB0}"/>
              </a:ext>
            </a:extLst>
          </p:cNvPr>
          <p:cNvSpPr txBox="1"/>
          <p:nvPr userDrawn="1"/>
        </p:nvSpPr>
        <p:spPr>
          <a:xfrm>
            <a:off x="4535526" y="465137"/>
            <a:ext cx="3133725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94">
              <a:defRPr/>
            </a:pPr>
            <a:r>
              <a:rPr lang="en-US" sz="1067" b="1" spc="600" baseline="0" dirty="0">
                <a:solidFill>
                  <a:schemeClr val="bg1"/>
                </a:solidFill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END USER SERVICES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81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406481" y="6076158"/>
            <a:ext cx="1405702" cy="157982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="" xmlns:a16="http://schemas.microsoft.com/office/drawing/2014/main" id="{BEA15382-B268-4CBC-BAA4-AB857D83F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pic>
        <p:nvPicPr>
          <p:cNvPr id="16" name="Object 6" descr="preencoded.png">
            <a:extLst>
              <a:ext uri="{FF2B5EF4-FFF2-40B4-BE49-F238E27FC236}">
                <a16:creationId xmlns="" xmlns:a16="http://schemas.microsoft.com/office/drawing/2014/main" id="{A861234B-5400-334A-8DDA-1D89F460E9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90185" y="2512695"/>
            <a:ext cx="1466850" cy="647700"/>
          </a:xfrm>
          <a:prstGeom prst="rect">
            <a:avLst/>
          </a:prstGeom>
        </p:spPr>
      </p:pic>
      <p:pic>
        <p:nvPicPr>
          <p:cNvPr id="17" name="Object 7" descr="preencoded.png">
            <a:extLst>
              <a:ext uri="{FF2B5EF4-FFF2-40B4-BE49-F238E27FC236}">
                <a16:creationId xmlns="" xmlns:a16="http://schemas.microsoft.com/office/drawing/2014/main" id="{93EC1BE6-FFC9-AC41-878D-7FBFA0D4AD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76010" y="2103120"/>
            <a:ext cx="285750" cy="171450"/>
          </a:xfrm>
          <a:prstGeom prst="rect">
            <a:avLst/>
          </a:prstGeom>
        </p:spPr>
      </p:pic>
      <p:pic>
        <p:nvPicPr>
          <p:cNvPr id="18" name="Object 8" descr="preencoded.png">
            <a:extLst>
              <a:ext uri="{FF2B5EF4-FFF2-40B4-BE49-F238E27FC236}">
                <a16:creationId xmlns="" xmlns:a16="http://schemas.microsoft.com/office/drawing/2014/main" id="{2A6E8C05-0D58-5F4E-AB50-FA06287F4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23710" y="2760345"/>
            <a:ext cx="285750" cy="266700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="" xmlns:a16="http://schemas.microsoft.com/office/drawing/2014/main" id="{97F51F69-5E0D-E546-A651-305F2BAF0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42535" y="2893695"/>
            <a:ext cx="1943100" cy="2667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513F9143-9507-CC41-A149-BA958493A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9598" y="3498058"/>
            <a:ext cx="4608692" cy="297517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D0CD7B7E-EFCD-2148-957F-608DFEBE3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1579" y="3995467"/>
            <a:ext cx="2535928" cy="353240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=""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177394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177394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398710" y="6076158"/>
            <a:ext cx="140570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sp>
        <p:nvSpPr>
          <p:cNvPr id="2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4789170" y="2967568"/>
            <a:ext cx="2679901" cy="3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000000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Thank you </a:t>
            </a:r>
            <a:endParaRPr lang="en-US" sz="4000" b="1" spc="133" dirty="0">
              <a:solidFill>
                <a:srgbClr val="000000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892" y="1039495"/>
            <a:ext cx="11486728" cy="732155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1788" y="1943100"/>
            <a:ext cx="11487150" cy="4229100"/>
          </a:xfrm>
        </p:spPr>
        <p:txBody>
          <a:bodyPr/>
          <a:lstStyle>
            <a:lvl1pPr>
              <a:lnSpc>
                <a:spcPct val="2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1EDA5-5ECE-9B4F-937B-4EC4F147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dobe Devanagari" panose="02040503050201020203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685769-00FC-1544-918A-B0202A64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" y="2375997"/>
            <a:ext cx="4158383" cy="36313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1E750DE4-7A5B-884D-9572-805E7BCC4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467624"/>
            <a:ext cx="10667999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D7271F3-87B0-DF45-8BF5-3D0B15CCC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938" y="2537313"/>
            <a:ext cx="3804269" cy="235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="" xmlns:a16="http://schemas.microsoft.com/office/drawing/2014/main" id="{561F1F38-CCD6-9C4D-95B7-0080A69C9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0599" y="2480650"/>
            <a:ext cx="4102196" cy="5969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="" xmlns:a16="http://schemas.microsoft.com/office/drawing/2014/main" id="{CC752452-995B-544D-A362-85ACE42B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0599" y="4543962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marL="0" lv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4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4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  <p15:guide id="4" pos="7104">
          <p15:clr>
            <a:srgbClr val="FBAE40"/>
          </p15:clr>
        </p15:guide>
        <p15:guide id="6" pos="7296">
          <p15:clr>
            <a:srgbClr val="FBAE40"/>
          </p15:clr>
        </p15:guide>
        <p15:guide id="7" pos="384">
          <p15:clr>
            <a:srgbClr val="FBAE40"/>
          </p15:clr>
        </p15:guide>
        <p15:guide id="8" orient="horz" pos="1008">
          <p15:clr>
            <a:srgbClr val="FBAE40"/>
          </p15:clr>
        </p15:guide>
        <p15:guide id="9" orient="horz" pos="1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23333" y="1097280"/>
            <a:ext cx="11578167" cy="5074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marL="457189" indent="0">
              <a:spcBef>
                <a:spcPts val="0"/>
              </a:spcBef>
              <a:buFont typeface="Courier New" panose="02070309020205020404" pitchFamily="49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2pPr>
            <a:lvl3pPr marL="914377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3pPr>
            <a:lvl4pPr marL="1371566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4pPr>
            <a:lvl5pPr marL="1828754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31762" y="3773273"/>
            <a:ext cx="1165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0" i="0" spc="320" dirty="0">
                <a:solidFill>
                  <a:schemeClr val="bg2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2" y="10737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733583" y="6492514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2" name="Freeform 21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17" r:id="rId3"/>
    <p:sldLayoutId id="2147483738" r:id="rId4"/>
    <p:sldLayoutId id="2147483739" r:id="rId5"/>
    <p:sldLayoutId id="2147483681" r:id="rId6"/>
    <p:sldLayoutId id="2147483665" r:id="rId7"/>
    <p:sldLayoutId id="2147483666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8" r:id="rId14"/>
    <p:sldLayoutId id="2147483679" r:id="rId15"/>
    <p:sldLayoutId id="2147483680" r:id="rId16"/>
    <p:sldLayoutId id="2147483682" r:id="rId17"/>
    <p:sldLayoutId id="2147483687" r:id="rId18"/>
    <p:sldLayoutId id="2147483690" r:id="rId19"/>
    <p:sldLayoutId id="2147483691" r:id="rId20"/>
    <p:sldLayoutId id="2147483692" r:id="rId21"/>
    <p:sldLayoutId id="2147483704" r:id="rId22"/>
    <p:sldLayoutId id="2147483706" r:id="rId23"/>
    <p:sldLayoutId id="2147483707" r:id="rId2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600"/>
        </a:lnSpc>
        <a:spcBef>
          <a:spcPts val="0"/>
        </a:spcBef>
        <a:buSzPct val="15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ts val="1600"/>
        </a:lnSpc>
        <a:spcBef>
          <a:spcPts val="0"/>
        </a:spcBef>
        <a:buFont typeface="Courier New" panose="02070309020205020404" pitchFamily="49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egoe UI" panose="020B0502040204020203" pitchFamily="34" charset="0"/>
        <a:buChar char="◌"/>
        <a:defRPr sz="1067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131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53500" y="2422014"/>
            <a:ext cx="9015378" cy="369332"/>
          </a:xfrm>
        </p:spPr>
        <p:txBody>
          <a:bodyPr/>
          <a:lstStyle/>
          <a:p>
            <a:r>
              <a:rPr lang="en-US" dirty="0" smtClean="0"/>
              <a:t>Thunkable – </a:t>
            </a:r>
            <a:r>
              <a:rPr lang="en-US" dirty="0" smtClean="0"/>
              <a:t>Update to login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Update Login screen– Design</a:t>
            </a:r>
          </a:p>
          <a:p>
            <a:r>
              <a:rPr lang="en-GB" dirty="0" smtClean="0"/>
              <a:t>Add Components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732155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47580" y="1177290"/>
            <a:ext cx="4971732" cy="42291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Update login screen to add images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663" y="1177290"/>
            <a:ext cx="2706126" cy="44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732155"/>
          </a:xfrm>
        </p:spPr>
        <p:txBody>
          <a:bodyPr/>
          <a:lstStyle/>
          <a:p>
            <a:r>
              <a:rPr lang="en-US" dirty="0"/>
              <a:t>Update Login Screen to add images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4360" y="1177290"/>
            <a:ext cx="10984230" cy="4880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Steps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1.  Select </a:t>
            </a:r>
            <a:r>
              <a:rPr lang="en-US" dirty="0"/>
              <a:t>the Login screen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 Go </a:t>
            </a:r>
            <a:r>
              <a:rPr lang="en-US" dirty="0"/>
              <a:t>to the Design canvas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 Add </a:t>
            </a:r>
            <a:r>
              <a:rPr lang="en-US" dirty="0"/>
              <a:t>a Label - Name: ‘Title’, Text: ‘</a:t>
            </a:r>
            <a:r>
              <a:rPr lang="en-US" dirty="0" err="1"/>
              <a:t>Cathkin</a:t>
            </a:r>
            <a:r>
              <a:rPr lang="en-US" dirty="0"/>
              <a:t> High S2 App’, Font Size = 22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4.  Add </a:t>
            </a:r>
            <a:r>
              <a:rPr lang="en-US" dirty="0"/>
              <a:t>2 Images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Name:’ </a:t>
            </a:r>
            <a:r>
              <a:rPr lang="en-US" dirty="0" err="1"/>
              <a:t>school_logo</a:t>
            </a:r>
            <a:r>
              <a:rPr lang="en-US" dirty="0"/>
              <a:t>’, Border Width =2 ; Border Color = Black</a:t>
            </a:r>
          </a:p>
          <a:p>
            <a:pPr>
              <a:lnSpc>
                <a:spcPct val="150000"/>
              </a:lnSpc>
            </a:pPr>
            <a:r>
              <a:rPr lang="en-US" dirty="0"/>
              <a:t>	Picture: Upload cathkin-high-school-logo.jpg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Name: ‘</a:t>
            </a:r>
            <a:r>
              <a:rPr lang="en-US" dirty="0" err="1"/>
              <a:t>mih_logo</a:t>
            </a:r>
            <a:r>
              <a:rPr lang="en-US" dirty="0"/>
              <a:t>’, Border Width =2 ; Border Color = Black</a:t>
            </a:r>
          </a:p>
          <a:p>
            <a:pPr>
              <a:lnSpc>
                <a:spcPct val="150000"/>
              </a:lnSpc>
            </a:pPr>
            <a:r>
              <a:rPr lang="en-US" dirty="0"/>
              <a:t>	Picture: Upload mih_logo.png</a:t>
            </a:r>
          </a:p>
          <a:p>
            <a:pPr>
              <a:lnSpc>
                <a:spcPct val="150000"/>
              </a:lnSpc>
            </a:pPr>
            <a:r>
              <a:rPr lang="en-US" dirty="0"/>
              <a:t>5.  </a:t>
            </a:r>
            <a:r>
              <a:rPr lang="en-US" dirty="0" smtClean="0"/>
              <a:t> Move </a:t>
            </a:r>
            <a:r>
              <a:rPr lang="en-US" dirty="0"/>
              <a:t>the Login button up to fit both the images in</a:t>
            </a:r>
          </a:p>
          <a:p>
            <a:pPr>
              <a:lnSpc>
                <a:spcPct val="150000"/>
              </a:lnSpc>
            </a:pPr>
            <a:r>
              <a:rPr lang="en-US" dirty="0"/>
              <a:t>6.   </a:t>
            </a:r>
            <a:r>
              <a:rPr lang="en-US" dirty="0" smtClean="0"/>
              <a:t>Click </a:t>
            </a:r>
            <a:r>
              <a:rPr lang="en-US" dirty="0"/>
              <a:t>‘Web preview’ to see the result</a:t>
            </a:r>
          </a:p>
        </p:txBody>
      </p:sp>
    </p:spTree>
    <p:extLst>
      <p:ext uri="{BB962C8B-B14F-4D97-AF65-F5344CB8AC3E}">
        <p14:creationId xmlns:p14="http://schemas.microsoft.com/office/powerpoint/2010/main" val="2672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955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 – Label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57" y="1142999"/>
            <a:ext cx="4106485" cy="49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815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Component– Image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154429"/>
            <a:ext cx="3166110" cy="49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ENTRY" val="635c2f6a-3a7b-477c-823e-4efb8c8b0353"/>
  <p:tag name="PITCHPROSLIDECOUNT" val="8"/>
</p:tagLst>
</file>

<file path=ppt/theme/theme1.xml><?xml version="1.0" encoding="utf-8"?>
<a:theme xmlns:a="http://schemas.openxmlformats.org/drawingml/2006/main" name="2_Office Theme">
  <a:themeElements>
    <a:clrScheme name="GT Vision">
      <a:dk1>
        <a:srgbClr val="666666"/>
      </a:dk1>
      <a:lt1>
        <a:srgbClr val="FFFFFF"/>
      </a:lt1>
      <a:dk2>
        <a:srgbClr val="7A7777"/>
      </a:dk2>
      <a:lt2>
        <a:srgbClr val="FFFFFF"/>
      </a:lt2>
      <a:accent1>
        <a:srgbClr val="0067B3"/>
      </a:accent1>
      <a:accent2>
        <a:srgbClr val="7A7777"/>
      </a:accent2>
      <a:accent3>
        <a:srgbClr val="BFCD55"/>
      </a:accent3>
      <a:accent4>
        <a:srgbClr val="00B2BF"/>
      </a:accent4>
      <a:accent5>
        <a:srgbClr val="FC7E39"/>
      </a:accent5>
      <a:accent6>
        <a:srgbClr val="EF6BED"/>
      </a:accent6>
      <a:hlink>
        <a:srgbClr val="489C2E"/>
      </a:hlink>
      <a:folHlink>
        <a:srgbClr val="009D89"/>
      </a:folHlink>
    </a:clrScheme>
    <a:fontScheme name="AmplitudeTF">
      <a:majorFont>
        <a:latin typeface="AmplitudeTF"/>
        <a:ea typeface=""/>
        <a:cs typeface=""/>
      </a:majorFont>
      <a:minorFont>
        <a:latin typeface="AmplitudeT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1C1B"/>
        </a:solidFill>
        <a:ln>
          <a:noFill/>
        </a:ln>
      </a:spPr>
      <a:bodyPr lIns="91440" tIns="45720" rIns="91440" bIns="45720" anchor="ctr"/>
      <a:lstStyle>
        <a:defPPr algn="ctr">
          <a:defRPr sz="2489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lnSpc>
            <a:spcPts val="1867"/>
          </a:lnSpc>
          <a:defRPr sz="1300" spc="133" dirty="0">
            <a:solidFill>
              <a:schemeClr val="bg1"/>
            </a:solidFill>
            <a:latin typeface="Segoe UI Regular" panose="020B0502040204020203" pitchFamily="34" charset="0"/>
            <a:ea typeface="Montserrat Light"/>
            <a:cs typeface="Segoe UI Regular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S19_Generic-Template-WideScreen" id="{417CFD54-A14A-FB4B-AC13-1E385D0F5AB7}" vid="{3E24A060-CC0F-5A49-A549-36EF28E2D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ppt/theme/themeOverride2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JPMC Record" ma:contentTypeID="0x010100B04218B855DC944F9A559450E98DF04000F2D15A7C06BAF64CA950B7AEB1737C81" ma:contentTypeVersion="23" ma:contentTypeDescription="Create a new record in this library." ma:contentTypeScope="" ma:versionID="7e5f95d0b701cbba01e186c30c2fb4e1">
  <xsd:schema xmlns:xsd="http://www.w3.org/2001/XMLSchema" xmlns:xs="http://www.w3.org/2001/XMLSchema" xmlns:p="http://schemas.microsoft.com/office/2006/metadata/properties" xmlns:ns2="937cdc02-387c-4753-812b-d166d0954cfa" targetNamespace="http://schemas.microsoft.com/office/2006/metadata/properties" ma:root="true" ma:fieldsID="9167f0446eace3c85ff9a045c854bb85" ns2:_="">
    <xsd:import namespace="937cdc02-387c-4753-812b-d166d0954cfa"/>
    <xsd:element name="properties">
      <xsd:complexType>
        <xsd:sequence>
          <xsd:element name="documentManagement">
            <xsd:complexType>
              <xsd:all>
                <xsd:element ref="ns2:Record_x0020_ID" minOccurs="0"/>
                <xsd:element ref="ns2:Record_x0020_Status" minOccurs="0"/>
                <xsd:element ref="ns2:Record_x0020_Class_x0020_Code" minOccurs="0"/>
                <xsd:element ref="ns2:Record_x0020_Class_x0020_Code_x0020_Country" minOccurs="0"/>
                <xsd:element ref="ns2:Record_x0020_Class_x0020_Code_x0020_Local" minOccurs="0"/>
                <xsd:element ref="ns2:Record_x0020_Owner" minOccurs="0"/>
                <xsd:element ref="ns2:Record_x0020_Finalized_x0020_By" minOccurs="0"/>
                <xsd:element ref="ns2:Record_x0020_Finalized_x0020_On" minOccurs="0"/>
                <xsd:element ref="ns2:Record_x0020_Retention_x0020_Type" minOccurs="0"/>
                <xsd:element ref="ns2:Record_x0020_Retention_x0020_Start_x0020_Date" minOccurs="0"/>
                <xsd:element ref="ns2:Record_x0020_Retention_x0020_End_x0020_Date" minOccurs="0"/>
                <xsd:element ref="ns2:Record_x0020_Legal_x0020_Ho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dc02-387c-4753-812b-d166d0954cfa" elementFormDefault="qualified">
    <xsd:import namespace="http://schemas.microsoft.com/office/2006/documentManagement/types"/>
    <xsd:import namespace="http://schemas.microsoft.com/office/infopath/2007/PartnerControls"/>
    <xsd:element name="Record_x0020_ID" ma:index="8" nillable="true" ma:displayName="Record ID" ma:description="Record ID" ma:internalName="Record_x0020_ID" ma:readOnly="true">
      <xsd:simpleType>
        <xsd:restriction base="dms:Text"/>
      </xsd:simpleType>
    </xsd:element>
    <xsd:element name="Record_x0020_Status" ma:index="9" nillable="true" ma:displayName="Record Status" ma:description="Record Status" ma:internalName="Record_x0020_Status" ma:readOnly="true">
      <xsd:simpleType>
        <xsd:restriction base="dms:Text"/>
      </xsd:simpleType>
    </xsd:element>
    <xsd:element name="Record_x0020_Class_x0020_Code" ma:index="10" nillable="true" ma:displayName="Record Class Code" ma:description="Record Class Code" ma:internalName="Record_x0020_Class_x0020_Code" ma:readOnly="true">
      <xsd:simpleType>
        <xsd:restriction base="dms:Text"/>
      </xsd:simpleType>
    </xsd:element>
    <xsd:element name="Record_x0020_Class_x0020_Code_x0020_Country" ma:index="11" nillable="true" ma:displayName="Record Class Code Country" ma:description="Record Class Code Country" ma:internalName="Record_x0020_Class_x0020_Code_x0020_Country" ma:readOnly="true">
      <xsd:simpleType>
        <xsd:restriction base="dms:Text"/>
      </xsd:simpleType>
    </xsd:element>
    <xsd:element name="Record_x0020_Class_x0020_Code_x0020_Local" ma:index="12" nillable="true" ma:displayName="Record Class Code Local" ma:description="Record Class Code Local" ma:internalName="Record_x0020_Class_x0020_Code_x0020_Local" ma:readOnly="true">
      <xsd:simpleType>
        <xsd:restriction base="dms:Text"/>
      </xsd:simpleType>
    </xsd:element>
    <xsd:element name="Record_x0020_Owner" ma:index="13" nillable="true" ma:displayName="Record Owner" ma:description="Record Owner" ma:list="UserInfo" ma:internalName="Record_x0020_Own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By" ma:index="14" nillable="true" ma:displayName="Record Finalized By" ma:description="Record Finalized By" ma:list="UserInfo" ma:internalName="Record_x0020_Finalized_x0020_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On" ma:index="15" nillable="true" ma:displayName="Record Finalized On" ma:description="Record Finalized On" ma:format="DateOnly" ma:internalName="Record_x0020_Finalized_x0020_On" ma:readOnly="true">
      <xsd:simpleType>
        <xsd:restriction base="dms:DateTime"/>
      </xsd:simpleType>
    </xsd:element>
    <xsd:element name="Record_x0020_Retention_x0020_Type" ma:index="16" nillable="true" ma:displayName="Record Retention Type" ma:description="Record Retention Type" ma:internalName="Record_x0020_Retention_x0020_Type" ma:readOnly="true">
      <xsd:simpleType>
        <xsd:restriction base="dms:Text"/>
      </xsd:simpleType>
    </xsd:element>
    <xsd:element name="Record_x0020_Retention_x0020_Start_x0020_Date" ma:index="17" nillable="true" ma:displayName="Record Retention Start Date" ma:description="Record Retention Start Date" ma:format="DateOnly" ma:internalName="Record_x0020_Retention_x0020_Start_x0020_Date" ma:readOnly="true">
      <xsd:simpleType>
        <xsd:restriction base="dms:DateTime"/>
      </xsd:simpleType>
    </xsd:element>
    <xsd:element name="Record_x0020_Retention_x0020_End_x0020_Date" ma:index="18" nillable="true" ma:displayName="Record Retention End Date" ma:description="Record Retention End Date" ma:format="DateOnly" ma:internalName="Record_x0020_Retention_x0020_End_x0020_Date" ma:readOnly="true">
      <xsd:simpleType>
        <xsd:restriction base="dms:DateTime"/>
      </xsd:simpleType>
    </xsd:element>
    <xsd:element name="Record_x0020_Legal_x0020_Hold" ma:index="19" nillable="true" ma:displayName="Record Legal Hold" ma:description="Record Legal Hold" ma:internalName="Record_x0020_Legal_x0020_Hol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Owner xmlns="937cdc02-387c-4753-812b-d166d0954cfa">
      <UserInfo>
        <DisplayName>Reid, Phil</DisplayName>
        <AccountId>37</AccountId>
        <AccountType/>
      </UserInfo>
    </Record_x0020_Owner>
    <Record_x0020_Class_x0020_Code xmlns="937cdc02-387c-4753-812b-d166d0954cfa">US: BIZ005Y</Record_x0020_Class_x0020_Code>
    <Record_x0020_ID xmlns="937cdc02-387c-4753-812b-d166d0954cfa">52113409</Record_x0020_ID>
    <Record_x0020_Status xmlns="937cdc02-387c-4753-812b-d166d0954cfa">Work In Progress</Record_x0020_Status>
    <Record_x0020_Retention_x0020_Start_x0020_Date xmlns="937cdc02-387c-4753-812b-d166d0954cfa">2020-12-02T05:00:00+00:00</Record_x0020_Retention_x0020_Start_x0020_Date>
    <Record_x0020_Class_x0020_Code_x0020_Local xmlns="937cdc02-387c-4753-812b-d166d0954cfa">BIZ005Y</Record_x0020_Class_x0020_Code_x0020_Local>
    <Record_x0020_Retention_x0020_End_x0020_Date xmlns="937cdc02-387c-4753-812b-d166d0954cfa">2025-12-02T05:00:00+00:00</Record_x0020_Retention_x0020_End_x0020_Date>
    <Record_x0020_Legal_x0020_Hold xmlns="937cdc02-387c-4753-812b-d166d0954cfa">false</Record_x0020_Legal_x0020_Hold>
    <Record_x0020_Class_x0020_Code_x0020_Country xmlns="937cdc02-387c-4753-812b-d166d0954cfa">United States</Record_x0020_Class_x0020_Code_x0020_Country>
    <Record_x0020_Retention_x0020_Type xmlns="937cdc02-387c-4753-812b-d166d0954cfa">Flat</Record_x0020_Retention_x0020_Type>
    <Record_x0020_Finalized_x0020_By xmlns="937cdc02-387c-4753-812b-d166d0954cfa">
      <UserInfo>
        <DisplayName/>
        <AccountId xsi:nil="true"/>
        <AccountType/>
      </UserInfo>
    </Record_x0020_Finalized_x0020_By>
    <Record_x0020_Finalized_x0020_On xmlns="937cdc02-387c-4753-812b-d166d0954cfa" xsi:nil="true"/>
  </documentManagement>
</p:properties>
</file>

<file path=customXml/itemProps1.xml><?xml version="1.0" encoding="utf-8"?>
<ds:datastoreItem xmlns:ds="http://schemas.openxmlformats.org/officeDocument/2006/customXml" ds:itemID="{8717EAB3-0FC1-49EA-B552-D98D78C0AE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8263D9-F465-4407-A127-BC2EA05940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CE9F37-23BB-41C9-AC14-7449CD2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cdc02-387c-4753-812b-d166d095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98C8215-2E80-4D09-934A-11DE6DE61BD8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937cdc02-387c-4753-812b-d166d0954cf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17238</TotalTime>
  <Words>90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Montserrat Light</vt:lpstr>
      <vt:lpstr>Calibri</vt:lpstr>
      <vt:lpstr>Segoe UI Light</vt:lpstr>
      <vt:lpstr>Adobe Devanagari</vt:lpstr>
      <vt:lpstr>Segoe UI</vt:lpstr>
      <vt:lpstr>Segoe UI Regular</vt:lpstr>
      <vt:lpstr>Open Sans</vt:lpstr>
      <vt:lpstr>Arial</vt:lpstr>
      <vt:lpstr>Courier New</vt:lpstr>
      <vt:lpstr>AmplitudeTF</vt:lpstr>
      <vt:lpstr>Montserrat</vt:lpstr>
      <vt:lpstr>Segoe UI Semibold</vt:lpstr>
      <vt:lpstr>2_Office Theme</vt:lpstr>
      <vt:lpstr>PowerPoint Presentation</vt:lpstr>
      <vt:lpstr>PowerPoint Presentation</vt:lpstr>
      <vt:lpstr>Goals</vt:lpstr>
      <vt:lpstr>Update Login Screen to add images</vt:lpstr>
      <vt:lpstr>Add Component – Label</vt:lpstr>
      <vt:lpstr>Add Component– Image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Dunkin, Rebecca</dc:creator>
  <cp:lastModifiedBy>Beaton, Angus N (AWM, GBR)</cp:lastModifiedBy>
  <cp:revision>784</cp:revision>
  <dcterms:created xsi:type="dcterms:W3CDTF">2020-07-21T14:34:47Z</dcterms:created>
  <dcterms:modified xsi:type="dcterms:W3CDTF">2022-02-11T11:56:53Z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0x010100B04218B855DC944F9A559450E98DF04000F2D15A7C06BAF64CA950B7AEB1737C81</vt:lpwstr>
  </property>
</Properties>
</file>