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68" r:id="rId8"/>
    <p:sldId id="283" r:id="rId9"/>
    <p:sldId id="261" r:id="rId10"/>
    <p:sldId id="270" r:id="rId11"/>
    <p:sldId id="271" r:id="rId12"/>
    <p:sldId id="278" r:id="rId13"/>
    <p:sldId id="272" r:id="rId14"/>
    <p:sldId id="273" r:id="rId15"/>
    <p:sldId id="274" r:id="rId16"/>
    <p:sldId id="275" r:id="rId17"/>
    <p:sldId id="279" r:id="rId18"/>
    <p:sldId id="280" r:id="rId19"/>
    <p:sldId id="281" r:id="rId20"/>
    <p:sldId id="282" r:id="rId21"/>
    <p:sldId id="277" r:id="rId22"/>
    <p:sldId id="258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goe UI Light" panose="020B0502040204020203" pitchFamily="34" charset="0"/>
      <p:regular r:id="rId30"/>
    </p:embeddedFont>
    <p:embeddedFont>
      <p:font typeface="Adobe Devanagari" panose="02040503050201020203" pitchFamily="18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AmplitudeTF" panose="02000506050000020004" pitchFamily="50" charset="0"/>
      <p:regular r:id="rId39"/>
      <p:bold r:id="rId40"/>
      <p:italic r:id="rId41"/>
      <p:boldItalic r:id="rId42"/>
    </p:embeddedFont>
    <p:embeddedFont>
      <p:font typeface="Montserrat" panose="02000505000000020004" pitchFamily="2" charset="0"/>
      <p:regular r:id="rId43"/>
    </p:embeddedFont>
    <p:embeddedFont>
      <p:font typeface="Segoe UI Semibold" panose="020B0702040204020203" pitchFamily="34" charset="0"/>
      <p:bold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256"/>
            <p14:sldId id="257"/>
            <p14:sldId id="268"/>
            <p14:sldId id="283"/>
            <p14:sldId id="261"/>
            <p14:sldId id="270"/>
            <p14:sldId id="271"/>
            <p14:sldId id="278"/>
            <p14:sldId id="272"/>
            <p14:sldId id="273"/>
            <p14:sldId id="274"/>
            <p14:sldId id="275"/>
            <p14:sldId id="279"/>
            <p14:sldId id="280"/>
            <p14:sldId id="281"/>
            <p14:sldId id="282"/>
            <p14:sldId id="27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5039" autoAdjust="0"/>
  </p:normalViewPr>
  <p:slideViewPr>
    <p:cSldViewPr snapToGrid="0">
      <p:cViewPr varScale="1">
        <p:scale>
          <a:sx n="116" d="100"/>
          <a:sy n="11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2.sv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4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8.emf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65.svg"/><Relationship Id="rId5" Type="http://schemas.openxmlformats.org/officeDocument/2006/relationships/image" Target="../media/image11.png"/><Relationship Id="rId15" Type="http://schemas.openxmlformats.org/officeDocument/2006/relationships/image" Target="../media/image6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3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="" xmlns:a16="http://schemas.microsoft.com/office/drawing/2014/main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="" xmlns:a16="http://schemas.microsoft.com/office/drawing/2014/main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161925"/>
            <a:ext cx="11620500" cy="630555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="" xmlns:a16="http://schemas.microsoft.com/office/drawing/2014/main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162300" y="3259463"/>
            <a:ext cx="5867400" cy="2114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1892" y="2438489"/>
            <a:ext cx="4449161" cy="297517"/>
          </a:xfrm>
        </p:spPr>
        <p:txBody>
          <a:bodyPr wrap="square">
            <a:spAutoFit/>
          </a:bodyPr>
          <a:lstStyle>
            <a:lvl1pPr algn="l">
              <a:defRPr sz="4000" b="1" baseline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 smtClean="0">
                <a:latin typeface="AmplitudeTF" panose="02000506050000020004" pitchFamily="50" charset="0"/>
              </a:rPr>
              <a:t>Presentation Title</a:t>
            </a:r>
            <a:endParaRPr lang="en-US" dirty="0">
              <a:latin typeface="AmplitudeTF" panose="0200050605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250" b="-2"/>
          <a:stretch/>
        </p:blipFill>
        <p:spPr>
          <a:xfrm flipV="1">
            <a:off x="1443555" y="1790302"/>
            <a:ext cx="1363506" cy="97592"/>
          </a:xfrm>
          <a:prstGeom prst="rect">
            <a:avLst/>
          </a:prstGeom>
        </p:spPr>
      </p:pic>
      <p:pic>
        <p:nvPicPr>
          <p:cNvPr id="18" name="Picture 2" descr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7725" y="548639"/>
            <a:ext cx="1959337" cy="105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5306" y="5897471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014218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>
            <a:off x="4701728" y="608279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6654" y="0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>
            <a:off x="4690298" y="6014218"/>
            <a:ext cx="1405702" cy="1579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4706" y="2446722"/>
            <a:ext cx="4446587" cy="1120775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 rot="10800000">
            <a:off x="6084571" y="59570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mplitudeTF" panose="02000506050000020004" pitchFamily="50" charset="0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17106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7157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2275966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2275373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28536"/>
            <a:ext cx="12192000" cy="578457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8587"/>
            <a:ext cx="12192000" cy="596900"/>
          </a:xfrm>
        </p:spPr>
        <p:txBody>
          <a:bodyPr>
            <a:noAutofit/>
          </a:bodyPr>
          <a:lstStyle>
            <a:lvl1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69553"/>
            <a:ext cx="2988733" cy="2089151"/>
          </a:xfrm>
        </p:spPr>
        <p:txBody>
          <a:bodyPr>
            <a:normAutofit/>
          </a:bodyPr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67319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91906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89577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99778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79376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869175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28371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319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584195" y="244120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58974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48773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38572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3297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=""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9084075" y="265218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686" y="1188720"/>
            <a:ext cx="2411665" cy="1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465" y="1188720"/>
            <a:ext cx="6000750" cy="4983480"/>
          </a:xfr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Object 7" descr="preencoded.png">
            <a:extLst>
              <a:ext uri="{FF2B5EF4-FFF2-40B4-BE49-F238E27FC236}">
                <a16:creationId xmlns="" xmlns:a16="http://schemas.microsoft.com/office/drawing/2014/main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575443" y="3569970"/>
            <a:ext cx="19621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926465" y="669851"/>
            <a:ext cx="401686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Table</a:t>
            </a:r>
            <a:r>
              <a:rPr lang="en-GB" sz="4000" b="1" spc="133" baseline="0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 Of Content</a:t>
            </a:r>
            <a:endParaRPr lang="en-US" sz="4000" b="1" spc="133" dirty="0">
              <a:solidFill>
                <a:srgbClr val="EA761F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46E4B5B-6258-1D45-9799-8ACBA3AB141D}"/>
              </a:ext>
            </a:extLst>
          </p:cNvPr>
          <p:cNvSpPr/>
          <p:nvPr userDrawn="1"/>
        </p:nvSpPr>
        <p:spPr>
          <a:xfrm>
            <a:off x="998315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345C60BB-77C1-FE47-AE36-72287F3D2662}"/>
              </a:ext>
            </a:extLst>
          </p:cNvPr>
          <p:cNvSpPr/>
          <p:nvPr userDrawn="1"/>
        </p:nvSpPr>
        <p:spPr>
          <a:xfrm>
            <a:off x="4631367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D27F8BA0-5D3E-A34A-93FF-0496B5AE2251}"/>
              </a:ext>
            </a:extLst>
          </p:cNvPr>
          <p:cNvSpPr/>
          <p:nvPr userDrawn="1"/>
        </p:nvSpPr>
        <p:spPr>
          <a:xfrm>
            <a:off x="8264419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924A6DC2-8310-7842-8421-FA032A5BF67A}"/>
              </a:ext>
            </a:extLst>
          </p:cNvPr>
          <p:cNvSpPr/>
          <p:nvPr userDrawn="1"/>
        </p:nvSpPr>
        <p:spPr>
          <a:xfrm>
            <a:off x="998315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587ADD8-F534-7E43-8A76-5B543B7EA7E2}"/>
              </a:ext>
            </a:extLst>
          </p:cNvPr>
          <p:cNvSpPr/>
          <p:nvPr userDrawn="1"/>
        </p:nvSpPr>
        <p:spPr>
          <a:xfrm>
            <a:off x="4631367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4280795-EA71-6441-8FBF-02D6DAE5AFA8}"/>
              </a:ext>
            </a:extLst>
          </p:cNvPr>
          <p:cNvSpPr/>
          <p:nvPr userDrawn="1"/>
        </p:nvSpPr>
        <p:spPr>
          <a:xfrm>
            <a:off x="8264419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60E57F7-8196-E842-97AE-F097FB7D881E}"/>
              </a:ext>
            </a:extLst>
          </p:cNvPr>
          <p:cNvSpPr/>
          <p:nvPr userDrawn="1"/>
        </p:nvSpPr>
        <p:spPr>
          <a:xfrm>
            <a:off x="998315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4DA55D5-89D7-014A-B232-B0EDB50AB92F}"/>
              </a:ext>
            </a:extLst>
          </p:cNvPr>
          <p:cNvSpPr/>
          <p:nvPr userDrawn="1"/>
        </p:nvSpPr>
        <p:spPr>
          <a:xfrm>
            <a:off x="4631367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D8A83A92-FF4D-E745-9E2E-CACD48AD77C5}"/>
              </a:ext>
            </a:extLst>
          </p:cNvPr>
          <p:cNvSpPr/>
          <p:nvPr userDrawn="1"/>
        </p:nvSpPr>
        <p:spPr>
          <a:xfrm>
            <a:off x="8264419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6" name="Text Placeholder 64">
            <a:extLst>
              <a:ext uri="{FF2B5EF4-FFF2-40B4-BE49-F238E27FC236}">
                <a16:creationId xmlns="" xmlns:a16="http://schemas.microsoft.com/office/drawing/2014/main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01303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="" xmlns:a16="http://schemas.microsoft.com/office/drawing/2014/main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="" xmlns:a16="http://schemas.microsoft.com/office/drawing/2014/main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582810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14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="" xmlns:a16="http://schemas.microsoft.com/office/drawing/2014/main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="" xmlns:a16="http://schemas.microsoft.com/office/drawing/2014/main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575221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="" xmlns:a16="http://schemas.microsoft.com/office/drawing/2014/main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50400" y="2584254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="" xmlns:a16="http://schemas.microsoft.com/office/drawing/2014/main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="" xmlns:a16="http://schemas.microsoft.com/office/drawing/2014/main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975254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="" xmlns:a16="http://schemas.microsoft.com/office/drawing/2014/main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="" xmlns:a16="http://schemas.microsoft.com/office/drawing/2014/main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50400" y="3960159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="" xmlns:a16="http://schemas.microsoft.com/office/drawing/2014/main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="" xmlns:a16="http://schemas.microsoft.com/office/drawing/2014/main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26609" y="5367334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="" xmlns:a16="http://schemas.microsoft.com/office/drawing/2014/main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="" xmlns:a16="http://schemas.microsoft.com/office/drawing/2014/main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08757" y="5355632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="" xmlns:a16="http://schemas.microsoft.com/office/drawing/2014/main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="" xmlns:a16="http://schemas.microsoft.com/office/drawing/2014/main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0400" y="5355631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="" xmlns:a16="http://schemas.microsoft.com/office/drawing/2014/main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="" xmlns:a16="http://schemas.microsoft.com/office/drawing/2014/main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="" xmlns:a16="http://schemas.microsoft.com/office/drawing/2014/main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945433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="" xmlns:a16="http://schemas.microsoft.com/office/drawing/2014/main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89860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baseline="0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="" xmlns:a16="http://schemas.microsoft.com/office/drawing/2014/main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485093"/>
            <a:ext cx="12192000" cy="75565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spc="67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="" xmlns:a16="http://schemas.microsoft.com/office/drawing/2014/main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357099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="" xmlns:a16="http://schemas.microsoft.com/office/drawing/2014/main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836" y="3104453"/>
            <a:ext cx="2845761" cy="1113088"/>
          </a:xfrm>
        </p:spPr>
        <p:txBody>
          <a:bodyPr>
            <a:normAutofit/>
          </a:bodyPr>
          <a:lstStyle>
            <a:lvl1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="" xmlns:a16="http://schemas.microsoft.com/office/drawing/2014/main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05" y="4420481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="" xmlns:a16="http://schemas.microsoft.com/office/drawing/2014/main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1005" y="5184175"/>
            <a:ext cx="284576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="" xmlns:a16="http://schemas.microsoft.com/office/drawing/2014/main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2680" y="2357099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="" xmlns:a16="http://schemas.microsoft.com/office/drawing/2014/main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3104452"/>
            <a:ext cx="2876920" cy="1113089"/>
          </a:xfrm>
        </p:spPr>
        <p:txBody>
          <a:bodyPr>
            <a:normAutofit/>
          </a:bodyPr>
          <a:lstStyle>
            <a:lvl1pPr marL="0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="" xmlns:a16="http://schemas.microsoft.com/office/drawing/2014/main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813" y="4500491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="" xmlns:a16="http://schemas.microsoft.com/office/drawing/2014/main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19911" y="5184175"/>
            <a:ext cx="285899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1" y="1470041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406481" y="6076158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="" xmlns:a16="http://schemas.microsoft.com/office/drawing/2014/main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="" xmlns:a16="http://schemas.microsoft.com/office/drawing/2014/main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0185" y="2512695"/>
            <a:ext cx="1466850" cy="647700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="" xmlns:a16="http://schemas.microsoft.com/office/drawing/2014/main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76010" y="2103120"/>
            <a:ext cx="285750" cy="171450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="" xmlns:a16="http://schemas.microsoft.com/office/drawing/2014/main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23710" y="2760345"/>
            <a:ext cx="285750" cy="266700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="" xmlns:a16="http://schemas.microsoft.com/office/drawing/2014/main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42535" y="2893695"/>
            <a:ext cx="1943100" cy="2667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9598" y="3498058"/>
            <a:ext cx="4608692" cy="297517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1579" y="3995467"/>
            <a:ext cx="2535928" cy="353240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177394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177394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398710" y="6076158"/>
            <a:ext cx="140570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sp>
        <p:nvSpPr>
          <p:cNvPr id="2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4789170" y="3001858"/>
            <a:ext cx="2679901" cy="3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000000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Thank you </a:t>
            </a:r>
            <a:endParaRPr lang="en-US" sz="4000" b="1" spc="133" dirty="0">
              <a:solidFill>
                <a:srgbClr val="000000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892" y="1039495"/>
            <a:ext cx="11486728" cy="732155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1788" y="1943100"/>
            <a:ext cx="11487150" cy="4229100"/>
          </a:xfrm>
        </p:spPr>
        <p:txBody>
          <a:bodyPr/>
          <a:lstStyle>
            <a:lvl1pPr>
              <a:lnSpc>
                <a:spcPct val="2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dobe Devanagari" panose="02040503050201020203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375997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67624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537313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480650"/>
            <a:ext cx="4102196" cy="5969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="" xmlns:a16="http://schemas.microsoft.com/office/drawing/2014/main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543962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marL="0" lv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4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097280"/>
            <a:ext cx="11578167" cy="5074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2" y="10737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17" r:id="rId3"/>
    <p:sldLayoutId id="2147483738" r:id="rId4"/>
    <p:sldLayoutId id="2147483739" r:id="rId5"/>
    <p:sldLayoutId id="2147483681" r:id="rId6"/>
    <p:sldLayoutId id="2147483665" r:id="rId7"/>
    <p:sldLayoutId id="2147483666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8" r:id="rId14"/>
    <p:sldLayoutId id="2147483679" r:id="rId15"/>
    <p:sldLayoutId id="2147483680" r:id="rId16"/>
    <p:sldLayoutId id="2147483682" r:id="rId17"/>
    <p:sldLayoutId id="2147483687" r:id="rId18"/>
    <p:sldLayoutId id="2147483690" r:id="rId19"/>
    <p:sldLayoutId id="2147483691" r:id="rId20"/>
    <p:sldLayoutId id="2147483692" r:id="rId21"/>
    <p:sldLayoutId id="2147483704" r:id="rId22"/>
    <p:sldLayoutId id="2147483706" r:id="rId23"/>
    <p:sldLayoutId id="2147483707" r:id="rId2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3230" y="2495639"/>
            <a:ext cx="9015378" cy="297517"/>
          </a:xfrm>
        </p:spPr>
        <p:txBody>
          <a:bodyPr/>
          <a:lstStyle/>
          <a:p>
            <a:r>
              <a:rPr lang="en-US" dirty="0" smtClean="0"/>
              <a:t>Thunkable – </a:t>
            </a:r>
            <a:r>
              <a:rPr lang="en-US" dirty="0" smtClean="0"/>
              <a:t>Green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95"/>
            <a:ext cx="12192000" cy="732155"/>
          </a:xfrm>
        </p:spPr>
        <p:txBody>
          <a:bodyPr/>
          <a:lstStyle/>
          <a:p>
            <a:r>
              <a:rPr lang="en-GB" spc="-1" dirty="0" smtClean="0"/>
              <a:t>Blocks – Initialize Variables (empty list)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125855"/>
            <a:ext cx="1098423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732155"/>
          </a:xfrm>
        </p:spPr>
        <p:txBody>
          <a:bodyPr/>
          <a:lstStyle/>
          <a:p>
            <a:r>
              <a:rPr lang="en-GB" spc="-1" dirty="0" smtClean="0"/>
              <a:t>Blocks – Assign text, date to variables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3" y="1104900"/>
            <a:ext cx="10960948" cy="4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GB" spc="-1" dirty="0" smtClean="0"/>
              <a:t>Blocks – Add list addition block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2" y="1131570"/>
            <a:ext cx="1090379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3327380" cy="732155"/>
          </a:xfrm>
        </p:spPr>
        <p:txBody>
          <a:bodyPr/>
          <a:lstStyle/>
          <a:p>
            <a:r>
              <a:rPr lang="en-GB" spc="-1" dirty="0" smtClean="0"/>
              <a:t>Blocks – Add new variable value in </a:t>
            </a:r>
            <a:r>
              <a:rPr lang="en-GB" spc="-1" dirty="0" err="1" smtClean="0"/>
              <a:t>todo_list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4" y="1097280"/>
            <a:ext cx="1092517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105"/>
            <a:ext cx="13418820" cy="732155"/>
          </a:xfrm>
        </p:spPr>
        <p:txBody>
          <a:bodyPr/>
          <a:lstStyle/>
          <a:p>
            <a:r>
              <a:rPr lang="en-GB" sz="3200" spc="-1" dirty="0" smtClean="0"/>
              <a:t>Blocks – Set value of </a:t>
            </a:r>
            <a:r>
              <a:rPr lang="en-GB" sz="3200" spc="-1" dirty="0" err="1" smtClean="0"/>
              <a:t>todo_list</a:t>
            </a:r>
            <a:r>
              <a:rPr lang="en-GB" sz="3200" spc="-1" dirty="0" smtClean="0"/>
              <a:t> and make view button visible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1158240"/>
            <a:ext cx="10896600" cy="4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105"/>
            <a:ext cx="12192000" cy="732155"/>
          </a:xfrm>
        </p:spPr>
        <p:txBody>
          <a:bodyPr/>
          <a:lstStyle/>
          <a:p>
            <a:r>
              <a:rPr lang="en-GB" sz="3600" spc="-1" dirty="0" smtClean="0"/>
              <a:t>Blocks – Show to-dos on click of View button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364" y="2281790"/>
            <a:ext cx="6735271" cy="16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91" y="159385"/>
            <a:ext cx="11486728" cy="732155"/>
          </a:xfrm>
        </p:spPr>
        <p:txBody>
          <a:bodyPr/>
          <a:lstStyle/>
          <a:p>
            <a:r>
              <a:rPr lang="en-GB" sz="3600" spc="-1" dirty="0" smtClean="0"/>
              <a:t>Blocks – </a:t>
            </a:r>
            <a:r>
              <a:rPr lang="en-US" sz="3600" spc="-1" dirty="0"/>
              <a:t>Hide the list &amp; View Button when</a:t>
            </a:r>
            <a:br>
              <a:rPr lang="en-US" sz="3600" spc="-1" dirty="0"/>
            </a:br>
            <a:r>
              <a:rPr lang="en-US" sz="3600" spc="-1" dirty="0"/>
              <a:t>page load as it’s empty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65" y="2692717"/>
            <a:ext cx="5558579" cy="18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8446"/>
            <a:ext cx="12192000" cy="578457"/>
          </a:xfrm>
        </p:spPr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220" y="1128036"/>
            <a:ext cx="10949940" cy="2472414"/>
          </a:xfrm>
        </p:spPr>
        <p:txBody>
          <a:bodyPr/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Add a clear button to clear the list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72" y="1843653"/>
            <a:ext cx="9302115" cy="4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Insert a To-Do – Design</a:t>
            </a:r>
          </a:p>
          <a:p>
            <a:r>
              <a:rPr lang="en-GB" dirty="0" smtClean="0"/>
              <a:t>Add Components</a:t>
            </a:r>
          </a:p>
          <a:p>
            <a:r>
              <a:rPr lang="en-GB" dirty="0" smtClean="0"/>
              <a:t>Blocks</a:t>
            </a:r>
            <a:endParaRPr lang="en-US" dirty="0" smtClean="0"/>
          </a:p>
          <a:p>
            <a:r>
              <a:rPr lang="en-US" dirty="0" smtClean="0"/>
              <a:t>Bonus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732155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49190" y="1116350"/>
            <a:ext cx="4971732" cy="4229100"/>
          </a:xfrm>
        </p:spPr>
        <p:txBody>
          <a:bodyPr/>
          <a:lstStyle/>
          <a:p>
            <a:r>
              <a:rPr lang="en-US" dirty="0"/>
              <a:t>Add &amp; View a </a:t>
            </a:r>
            <a:r>
              <a:rPr lang="en-US" dirty="0" smtClean="0"/>
              <a:t>To-Do list on </a:t>
            </a:r>
            <a:r>
              <a:rPr lang="en-US" dirty="0"/>
              <a:t>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Insert To-Do (Text)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Choose a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Display details as a To-Do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60" y="1002050"/>
            <a:ext cx="2892229" cy="46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732155"/>
          </a:xfrm>
        </p:spPr>
        <p:txBody>
          <a:bodyPr/>
          <a:lstStyle/>
          <a:p>
            <a:r>
              <a:rPr lang="en-GB" spc="-1" dirty="0"/>
              <a:t>Insert a To-Do -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2460" y="1127780"/>
            <a:ext cx="10927080" cy="49529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Steps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1. Select the Green screen</a:t>
            </a:r>
          </a:p>
          <a:p>
            <a:pPr>
              <a:lnSpc>
                <a:spcPct val="100000"/>
              </a:lnSpc>
            </a:pPr>
            <a:r>
              <a:rPr lang="en-US" dirty="0"/>
              <a:t>2. Go to the Design page</a:t>
            </a:r>
          </a:p>
          <a:p>
            <a:pPr>
              <a:lnSpc>
                <a:spcPct val="100000"/>
              </a:lnSpc>
            </a:pPr>
            <a:r>
              <a:rPr lang="en-US" dirty="0"/>
              <a:t>3. Add Component: Text Input</a:t>
            </a:r>
          </a:p>
          <a:p>
            <a:pPr>
              <a:lnSpc>
                <a:spcPct val="100000"/>
              </a:lnSpc>
            </a:pPr>
            <a:r>
              <a:rPr lang="en-US" dirty="0"/>
              <a:t>	- Name: ‘</a:t>
            </a:r>
            <a:r>
              <a:rPr lang="en-US" dirty="0" err="1"/>
              <a:t>Todo_Text</a:t>
            </a:r>
            <a:r>
              <a:rPr lang="en-US" dirty="0"/>
              <a:t>’, Hint: ‘Type your to-do here’</a:t>
            </a:r>
          </a:p>
          <a:p>
            <a:pPr>
              <a:lnSpc>
                <a:spcPct val="100000"/>
              </a:lnSpc>
            </a:pPr>
            <a:r>
              <a:rPr lang="en-US" dirty="0"/>
              <a:t>4. Add Component: Date Input</a:t>
            </a:r>
          </a:p>
          <a:p>
            <a:pPr>
              <a:lnSpc>
                <a:spcPct val="100000"/>
              </a:lnSpc>
            </a:pPr>
            <a:r>
              <a:rPr lang="en-US" dirty="0"/>
              <a:t>	- Name: ‘</a:t>
            </a:r>
            <a:r>
              <a:rPr lang="en-US" dirty="0" err="1"/>
              <a:t>Todo_Date</a:t>
            </a:r>
            <a:r>
              <a:rPr lang="en-US" dirty="0"/>
              <a:t>’</a:t>
            </a:r>
          </a:p>
          <a:p>
            <a:pPr>
              <a:lnSpc>
                <a:spcPct val="100000"/>
              </a:lnSpc>
            </a:pPr>
            <a:r>
              <a:rPr lang="en-US" dirty="0"/>
              <a:t>5. Add Component: 2 buttons</a:t>
            </a:r>
          </a:p>
          <a:p>
            <a:pPr>
              <a:lnSpc>
                <a:spcPct val="100000"/>
              </a:lnSpc>
            </a:pPr>
            <a:r>
              <a:rPr lang="en-US" dirty="0"/>
              <a:t>	- Name: ‘</a:t>
            </a:r>
            <a:r>
              <a:rPr lang="en-US" dirty="0" err="1"/>
              <a:t>Button_Add_todo</a:t>
            </a:r>
            <a:r>
              <a:rPr lang="en-US" dirty="0"/>
              <a:t>’, Text: ‘Add’, Background</a:t>
            </a:r>
          </a:p>
          <a:p>
            <a:pPr>
              <a:lnSpc>
                <a:spcPct val="100000"/>
              </a:lnSpc>
            </a:pPr>
            <a:r>
              <a:rPr lang="en-US" dirty="0"/>
              <a:t>	               Color (RGBA:65,117,5,1)</a:t>
            </a:r>
          </a:p>
          <a:p>
            <a:pPr>
              <a:lnSpc>
                <a:spcPct val="100000"/>
              </a:lnSpc>
            </a:pPr>
            <a:r>
              <a:rPr lang="en-US" dirty="0"/>
              <a:t>	- Name: ‘</a:t>
            </a:r>
            <a:r>
              <a:rPr lang="en-US" dirty="0" err="1"/>
              <a:t>Button_view_todo</a:t>
            </a:r>
            <a:r>
              <a:rPr lang="en-US" dirty="0"/>
              <a:t>’, Text: ‘View’, Background</a:t>
            </a:r>
          </a:p>
          <a:p>
            <a:pPr>
              <a:lnSpc>
                <a:spcPct val="100000"/>
              </a:lnSpc>
            </a:pPr>
            <a:r>
              <a:rPr lang="en-US" dirty="0"/>
              <a:t>                                Color (RGBA:65,117,5,1)</a:t>
            </a:r>
          </a:p>
          <a:p>
            <a:pPr>
              <a:lnSpc>
                <a:spcPct val="100000"/>
              </a:lnSpc>
            </a:pPr>
            <a:r>
              <a:rPr lang="en-US" dirty="0"/>
              <a:t>5. Add Component: List Viewer</a:t>
            </a:r>
          </a:p>
          <a:p>
            <a:pPr>
              <a:lnSpc>
                <a:spcPct val="100000"/>
              </a:lnSpc>
            </a:pPr>
            <a:r>
              <a:rPr lang="en-US" dirty="0"/>
              <a:t>	- Name: ‘</a:t>
            </a:r>
            <a:r>
              <a:rPr lang="en-US" dirty="0" err="1"/>
              <a:t>List_Viewer</a:t>
            </a:r>
            <a:r>
              <a:rPr lang="en-US" dirty="0"/>
              <a:t>’</a:t>
            </a:r>
          </a:p>
          <a:p>
            <a:pPr>
              <a:lnSpc>
                <a:spcPct val="100000"/>
              </a:lnSpc>
            </a:pPr>
            <a:r>
              <a:rPr lang="en-US" dirty="0"/>
              <a:t>6. Click ‘Web preview’ to see the result</a:t>
            </a:r>
          </a:p>
        </p:txBody>
      </p:sp>
    </p:spTree>
    <p:extLst>
      <p:ext uri="{BB962C8B-B14F-4D97-AF65-F5344CB8AC3E}">
        <p14:creationId xmlns:p14="http://schemas.microsoft.com/office/powerpoint/2010/main" val="30795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Text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131570"/>
            <a:ext cx="10961370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Date Input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143001"/>
            <a:ext cx="1098423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245"/>
            <a:ext cx="12192000" cy="686435"/>
          </a:xfrm>
        </p:spPr>
        <p:txBody>
          <a:bodyPr/>
          <a:lstStyle/>
          <a:p>
            <a:r>
              <a:rPr lang="en-GB" spc="-1" dirty="0" smtClean="0"/>
              <a:t>Add Component –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6" y="1053466"/>
            <a:ext cx="10923164" cy="50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105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List Viewer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1085850"/>
            <a:ext cx="109156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74" y="147955"/>
            <a:ext cx="12242273" cy="732155"/>
          </a:xfrm>
        </p:spPr>
        <p:txBody>
          <a:bodyPr/>
          <a:lstStyle/>
          <a:p>
            <a:r>
              <a:rPr lang="en-GB" spc="-1" dirty="0" smtClean="0"/>
              <a:t>Blocks – </a:t>
            </a:r>
            <a:r>
              <a:rPr lang="en-GB" spc="-1" dirty="0"/>
              <a:t>Initialize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" y="1096962"/>
            <a:ext cx="10938511" cy="49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AmplitudeTF">
      <a:majorFont>
        <a:latin typeface="AmplitudeTF"/>
        <a:ea typeface=""/>
        <a:cs typeface=""/>
      </a:majorFont>
      <a:minorFont>
        <a:latin typeface="AmplitudeT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ppt/theme/themeOverride2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Props1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8C8215-2E80-4D09-934A-11DE6DE61BD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937cdc02-387c-4753-812b-d166d0954cf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17271</TotalTime>
  <Words>154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Montserrat Light</vt:lpstr>
      <vt:lpstr>Calibri</vt:lpstr>
      <vt:lpstr>Segoe UI Light</vt:lpstr>
      <vt:lpstr>Adobe Devanagari</vt:lpstr>
      <vt:lpstr>Segoe UI</vt:lpstr>
      <vt:lpstr>Segoe UI Regular</vt:lpstr>
      <vt:lpstr>Open Sans</vt:lpstr>
      <vt:lpstr>Arial</vt:lpstr>
      <vt:lpstr>Courier New</vt:lpstr>
      <vt:lpstr>AmplitudeTF</vt:lpstr>
      <vt:lpstr>Montserrat</vt:lpstr>
      <vt:lpstr>Segoe UI Semibold</vt:lpstr>
      <vt:lpstr>2_Office Theme</vt:lpstr>
      <vt:lpstr>PowerPoint Presentation</vt:lpstr>
      <vt:lpstr>PowerPoint Presentation</vt:lpstr>
      <vt:lpstr>Goals</vt:lpstr>
      <vt:lpstr>Insert a To-Do - Design</vt:lpstr>
      <vt:lpstr>Add Component – Text Input</vt:lpstr>
      <vt:lpstr>Add Component – Date Input</vt:lpstr>
      <vt:lpstr>Add Component – Button</vt:lpstr>
      <vt:lpstr>Add Component – List Viewer</vt:lpstr>
      <vt:lpstr>Blocks – Initialize variables</vt:lpstr>
      <vt:lpstr>Blocks – Initialize Variables (empty list)</vt:lpstr>
      <vt:lpstr>Blocks – Assign text, date to variables</vt:lpstr>
      <vt:lpstr>Blocks – Add list addition block</vt:lpstr>
      <vt:lpstr>Blocks – Add new variable value in todo_list</vt:lpstr>
      <vt:lpstr>Blocks – Set value of todo_list and make view button visible</vt:lpstr>
      <vt:lpstr>Blocks – Show to-dos on click of View button</vt:lpstr>
      <vt:lpstr>Blocks – Hide the list &amp; View Button when page load as it’s empty</vt:lpstr>
      <vt:lpstr>Bonus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Beaton, Angus N (AWM, GBR)</cp:lastModifiedBy>
  <cp:revision>796</cp:revision>
  <dcterms:created xsi:type="dcterms:W3CDTF">2020-07-21T14:34:47Z</dcterms:created>
  <dcterms:modified xsi:type="dcterms:W3CDTF">2022-02-11T11:55:13Z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