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9" r:id="rId8"/>
    <p:sldId id="268" r:id="rId9"/>
    <p:sldId id="261" r:id="rId10"/>
    <p:sldId id="269" r:id="rId11"/>
    <p:sldId id="263" r:id="rId12"/>
    <p:sldId id="264" r:id="rId13"/>
    <p:sldId id="267" r:id="rId14"/>
    <p:sldId id="265" r:id="rId15"/>
    <p:sldId id="266" r:id="rId16"/>
    <p:sldId id="258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goe UI Light" panose="020B0502040204020203" pitchFamily="34" charset="0"/>
      <p:regular r:id="rId24"/>
    </p:embeddedFont>
    <p:embeddedFont>
      <p:font typeface="Adobe Devanagari" panose="02040503050201020203" pitchFamily="18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AmplitudeTF" panose="02000506050000020004" pitchFamily="50" charset="0"/>
      <p:regular r:id="rId33"/>
      <p:bold r:id="rId34"/>
      <p:italic r:id="rId35"/>
      <p:boldItalic r:id="rId36"/>
    </p:embeddedFont>
    <p:embeddedFont>
      <p:font typeface="Montserrat" panose="02000505000000020004" pitchFamily="2" charset="0"/>
      <p:regular r:id="rId37"/>
    </p:embeddedFont>
    <p:embeddedFont>
      <p:font typeface="Segoe UI Semibold" panose="020B0702040204020203" pitchFamily="34" charset="0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59"/>
            <p14:sldId id="268"/>
            <p14:sldId id="261"/>
            <p14:sldId id="269"/>
            <p14:sldId id="263"/>
            <p14:sldId id="264"/>
            <p14:sldId id="267"/>
            <p14:sldId id="265"/>
            <p14:sldId id="26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116" d="100"/>
          <a:sy n="11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="" xmlns:a16="http://schemas.microsoft.com/office/drawing/2014/main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="" xmlns:a16="http://schemas.microsoft.com/office/drawing/2014/main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="" xmlns:a16="http://schemas.microsoft.com/office/drawing/2014/main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62300" y="3353548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1419" y="242705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713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8457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14505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1924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07087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99668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292249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7861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3866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="" xmlns:a16="http://schemas.microsoft.com/office/drawing/2014/main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="" xmlns:a16="http://schemas.microsoft.com/office/drawing/2014/main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="" xmlns:a16="http://schemas.microsoft.com/office/drawing/2014/main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="" xmlns:a16="http://schemas.microsoft.com/office/drawing/2014/main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="" xmlns:a16="http://schemas.microsoft.com/office/drawing/2014/main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="" xmlns:a16="http://schemas.microsoft.com/office/drawing/2014/main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="" xmlns:a16="http://schemas.microsoft.com/office/drawing/2014/main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="" xmlns:a16="http://schemas.microsoft.com/office/drawing/2014/main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="" xmlns:a16="http://schemas.microsoft.com/office/drawing/2014/main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="" xmlns:a16="http://schemas.microsoft.com/office/drawing/2014/main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="" xmlns:a16="http://schemas.microsoft.com/office/drawing/2014/main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="" xmlns:a16="http://schemas.microsoft.com/office/drawing/2014/main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="" xmlns:a16="http://schemas.microsoft.com/office/drawing/2014/main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="" xmlns:a16="http://schemas.microsoft.com/office/drawing/2014/main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="" xmlns:a16="http://schemas.microsoft.com/office/drawing/2014/main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="" xmlns:a16="http://schemas.microsoft.com/office/drawing/2014/main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="" xmlns:a16="http://schemas.microsoft.com/office/drawing/2014/main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="" xmlns:a16="http://schemas.microsoft.com/office/drawing/2014/main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="" xmlns:a16="http://schemas.microsoft.com/office/drawing/2014/main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="" xmlns:a16="http://schemas.microsoft.com/office/drawing/2014/main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="" xmlns:a16="http://schemas.microsoft.com/office/drawing/2014/main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="" xmlns:a16="http://schemas.microsoft.com/office/drawing/2014/main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="" xmlns:a16="http://schemas.microsoft.com/office/drawing/2014/main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="" xmlns:a16="http://schemas.microsoft.com/office/drawing/2014/main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="" xmlns:a16="http://schemas.microsoft.com/office/drawing/2014/main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="" xmlns:a16="http://schemas.microsoft.com/office/drawing/2014/main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="" xmlns:a16="http://schemas.microsoft.com/office/drawing/2014/main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="" xmlns:a16="http://schemas.microsoft.com/office/drawing/2014/main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="" xmlns:a16="http://schemas.microsoft.com/office/drawing/2014/main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="" xmlns:a16="http://schemas.microsoft.com/office/drawing/2014/main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="" xmlns:a16="http://schemas.microsoft.com/office/drawing/2014/main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="" xmlns:a16="http://schemas.microsoft.com/office/drawing/2014/main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="" xmlns:a16="http://schemas.microsoft.com/office/drawing/2014/main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="" xmlns:a16="http://schemas.microsoft.com/office/drawing/2014/main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="" xmlns:a16="http://schemas.microsoft.com/office/drawing/2014/main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297899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6453"/>
            <a:ext cx="12192000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8620" y="1062990"/>
            <a:ext cx="11361420" cy="50292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6" r:id="rId18"/>
    <p:sldLayoutId id="2147483687" r:id="rId19"/>
    <p:sldLayoutId id="2147483690" r:id="rId20"/>
    <p:sldLayoutId id="2147483691" r:id="rId21"/>
    <p:sldLayoutId id="2147483692" r:id="rId22"/>
    <p:sldLayoutId id="2147483704" r:id="rId23"/>
    <p:sldLayoutId id="2147483706" r:id="rId24"/>
    <p:sldLayoutId id="2147483707" r:id="rId2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3230" y="2609939"/>
            <a:ext cx="9015378" cy="297517"/>
          </a:xfrm>
        </p:spPr>
        <p:txBody>
          <a:bodyPr/>
          <a:lstStyle/>
          <a:p>
            <a:r>
              <a:rPr lang="en-US" dirty="0" smtClean="0"/>
              <a:t>Thunkable – </a:t>
            </a:r>
            <a:r>
              <a:rPr lang="en-US" dirty="0" smtClean="0"/>
              <a:t>Red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8446"/>
            <a:ext cx="12192000" cy="578457"/>
          </a:xfrm>
        </p:spPr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485231"/>
            <a:ext cx="12192000" cy="596900"/>
          </a:xfrm>
        </p:spPr>
        <p:txBody>
          <a:bodyPr/>
          <a:lstStyle/>
          <a:p>
            <a:r>
              <a:rPr lang="en-GB" dirty="0"/>
              <a:t>Display the output only for 5 seconds and then come back to the default text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D9AEBA5-8788-406C-A1A6-F97A9BDE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53" y="2082131"/>
            <a:ext cx="10108627" cy="304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6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5596"/>
            <a:ext cx="12192000" cy="578457"/>
          </a:xfrm>
        </p:spPr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470936"/>
            <a:ext cx="12192000" cy="596900"/>
          </a:xfrm>
        </p:spPr>
        <p:txBody>
          <a:bodyPr/>
          <a:lstStyle/>
          <a:p>
            <a:r>
              <a:rPr lang="en-US" dirty="0"/>
              <a:t>Wait 5 seconds before displaying the text, display another message in the meantime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99F0C74-69D6-4DF5-B3C6-C66FBF0E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56" y="2311472"/>
            <a:ext cx="9630433" cy="33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0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Insert New Text – Design</a:t>
            </a:r>
          </a:p>
          <a:p>
            <a:r>
              <a:rPr lang="en-US" dirty="0"/>
              <a:t>Insert New Text – </a:t>
            </a:r>
            <a:r>
              <a:rPr lang="en-US" dirty="0" smtClean="0"/>
              <a:t>Blocks</a:t>
            </a:r>
          </a:p>
          <a:p>
            <a:r>
              <a:rPr lang="en-US" smtClean="0"/>
              <a:t>Bonus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7820" y="1049665"/>
            <a:ext cx="4971732" cy="4229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</a:t>
            </a:r>
            <a:r>
              <a:rPr lang="en-GB" dirty="0"/>
              <a:t>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 waiting time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C359A5A-D8D8-4D83-A683-54DD500A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902970"/>
            <a:ext cx="3002932" cy="471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/>
              <a:t>Insert New Text - 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5840" y="1511466"/>
            <a:ext cx="1018032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Select the red screen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Go </a:t>
            </a:r>
            <a:r>
              <a:rPr lang="en-US" dirty="0">
                <a:solidFill>
                  <a:srgbClr val="000000"/>
                </a:solidFill>
              </a:rPr>
              <a:t>to the Design page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Add a text input element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: ‘</a:t>
            </a:r>
            <a:r>
              <a:rPr lang="en-US" dirty="0" err="1">
                <a:solidFill>
                  <a:srgbClr val="000000"/>
                </a:solidFill>
              </a:rPr>
              <a:t>text_input</a:t>
            </a:r>
            <a:r>
              <a:rPr lang="en-US" dirty="0">
                <a:solidFill>
                  <a:srgbClr val="000000"/>
                </a:solidFill>
              </a:rPr>
              <a:t>’, Hint: ‘Type here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4.   Add a label element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: ‘</a:t>
            </a:r>
            <a:r>
              <a:rPr lang="en-US" dirty="0" err="1">
                <a:solidFill>
                  <a:srgbClr val="000000"/>
                </a:solidFill>
              </a:rPr>
              <a:t>text_output</a:t>
            </a:r>
            <a:r>
              <a:rPr lang="en-US" dirty="0">
                <a:solidFill>
                  <a:srgbClr val="000000"/>
                </a:solidFill>
              </a:rPr>
              <a:t>’, Text: ‘Here you will see what you typed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5.   Add 2 button elements (you can duplicate)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Name:’ </a:t>
            </a:r>
            <a:r>
              <a:rPr lang="en-US" dirty="0" err="1">
                <a:solidFill>
                  <a:srgbClr val="000000"/>
                </a:solidFill>
              </a:rPr>
              <a:t>write_button</a:t>
            </a:r>
            <a:r>
              <a:rPr lang="en-US" dirty="0">
                <a:solidFill>
                  <a:srgbClr val="000000"/>
                </a:solidFill>
              </a:rPr>
              <a:t>’, Text: ‘Write’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Name: ‘</a:t>
            </a:r>
            <a:r>
              <a:rPr lang="en-US" dirty="0" err="1">
                <a:solidFill>
                  <a:srgbClr val="000000"/>
                </a:solidFill>
              </a:rPr>
              <a:t>clear_button</a:t>
            </a:r>
            <a:r>
              <a:rPr lang="en-US" dirty="0">
                <a:solidFill>
                  <a:srgbClr val="000000"/>
                </a:solidFill>
              </a:rPr>
              <a:t>’, Text: ‘Clear’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6.    Click ‘Web preview’ to see the result</a:t>
            </a:r>
          </a:p>
          <a:p>
            <a:pPr marL="742950" lvl="1" indent="-285750" algn="just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sz="1300" spc="133" dirty="0">
              <a:solidFill>
                <a:srgbClr val="000000"/>
              </a:solidFill>
              <a:latin typeface="Segoe UI Regular" panose="020B0502040204020203" pitchFamily="34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709295"/>
          </a:xfrm>
        </p:spPr>
        <p:txBody>
          <a:bodyPr/>
          <a:lstStyle/>
          <a:p>
            <a:r>
              <a:rPr lang="en-GB" spc="-1" dirty="0"/>
              <a:t>Insert New Text – </a:t>
            </a:r>
            <a:r>
              <a:rPr lang="en-GB" spc="-1" dirty="0" smtClean="0"/>
              <a:t>Text Input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25599A8-A8A9-496A-801B-C431AAE2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1028700"/>
            <a:ext cx="10961370" cy="50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CDD6934-471E-43A8-8E3A-A82B6050BB8A}"/>
              </a:ext>
            </a:extLst>
          </p:cNvPr>
          <p:cNvCxnSpPr/>
          <p:nvPr/>
        </p:nvCxnSpPr>
        <p:spPr>
          <a:xfrm>
            <a:off x="171450" y="4732020"/>
            <a:ext cx="580549" cy="12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FC659B1-533B-4032-B2A2-6174A91A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4" y="1074420"/>
            <a:ext cx="10961370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709295"/>
          </a:xfrm>
        </p:spPr>
        <p:txBody>
          <a:bodyPr/>
          <a:lstStyle/>
          <a:p>
            <a:r>
              <a:rPr lang="en-GB" spc="-1" dirty="0"/>
              <a:t>Insert New Text – </a:t>
            </a:r>
            <a:r>
              <a:rPr lang="en-GB" spc="-1" dirty="0" smtClean="0"/>
              <a:t>Write Button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CDD6934-471E-43A8-8E3A-A82B6050BB8A}"/>
              </a:ext>
            </a:extLst>
          </p:cNvPr>
          <p:cNvCxnSpPr/>
          <p:nvPr/>
        </p:nvCxnSpPr>
        <p:spPr>
          <a:xfrm>
            <a:off x="205740" y="3966210"/>
            <a:ext cx="580549" cy="12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D471682-2135-493D-AF89-AF16CCE4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10287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105"/>
            <a:ext cx="12192000" cy="640715"/>
          </a:xfrm>
        </p:spPr>
        <p:txBody>
          <a:bodyPr/>
          <a:lstStyle/>
          <a:p>
            <a:r>
              <a:rPr lang="en-GB" spc="-1" dirty="0"/>
              <a:t>Insert New Text – </a:t>
            </a:r>
            <a:r>
              <a:rPr lang="en-GB" spc="-1" dirty="0" smtClean="0"/>
              <a:t>Label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CDD6934-471E-43A8-8E3A-A82B6050BB8A}"/>
              </a:ext>
            </a:extLst>
          </p:cNvPr>
          <p:cNvCxnSpPr/>
          <p:nvPr/>
        </p:nvCxnSpPr>
        <p:spPr>
          <a:xfrm>
            <a:off x="1040130" y="3760470"/>
            <a:ext cx="351434" cy="241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3021DC6-CD8A-44FC-B4EA-239ED7D5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0" y="1040130"/>
            <a:ext cx="10930650" cy="50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697865"/>
          </a:xfrm>
        </p:spPr>
        <p:txBody>
          <a:bodyPr/>
          <a:lstStyle/>
          <a:p>
            <a:r>
              <a:rPr lang="en-GB" spc="-1" dirty="0"/>
              <a:t>Insert New Text – </a:t>
            </a:r>
            <a:r>
              <a:rPr lang="en-GB" spc="-1" dirty="0" smtClean="0"/>
              <a:t>Clear Button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CDD6934-471E-43A8-8E3A-A82B6050BB8A}"/>
              </a:ext>
            </a:extLst>
          </p:cNvPr>
          <p:cNvCxnSpPr/>
          <p:nvPr/>
        </p:nvCxnSpPr>
        <p:spPr>
          <a:xfrm>
            <a:off x="375405" y="3989070"/>
            <a:ext cx="522210" cy="13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1298"/>
            <a:ext cx="12192000" cy="578457"/>
          </a:xfrm>
        </p:spPr>
        <p:txBody>
          <a:bodyPr/>
          <a:lstStyle/>
          <a:p>
            <a:r>
              <a:rPr lang="en-US" dirty="0" smtClean="0"/>
              <a:t>Insert New Text - Blocks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6714" y="1045042"/>
            <a:ext cx="10961876" cy="2089151"/>
          </a:xfrm>
        </p:spPr>
        <p:txBody>
          <a:bodyPr/>
          <a:lstStyle/>
          <a:p>
            <a:r>
              <a:rPr lang="en-US" dirty="0"/>
              <a:t>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red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Blocks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2 new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‘Web preview’ to see the result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003" y="2747731"/>
            <a:ext cx="6285398" cy="2766167"/>
            <a:chOff x="214546" y="2650609"/>
            <a:chExt cx="6619873" cy="2973191"/>
          </a:xfrm>
        </p:grpSpPr>
        <p:pic>
          <p:nvPicPr>
            <p:cNvPr id="8" name="Picture 3">
              <a:extLst>
                <a:ext uri="{FF2B5EF4-FFF2-40B4-BE49-F238E27FC236}">
                  <a16:creationId xmlns="" xmlns:a16="http://schemas.microsoft.com/office/drawing/2014/main" id="{70E7D03C-466C-4709-B957-3DBAB4E9C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46" y="3165912"/>
              <a:ext cx="43053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1599BB4-5586-4EC5-B982-8114B05290BF}"/>
                </a:ext>
              </a:extLst>
            </p:cNvPr>
            <p:cNvSpPr/>
            <p:nvPr/>
          </p:nvSpPr>
          <p:spPr>
            <a:xfrm>
              <a:off x="429093" y="2650609"/>
              <a:ext cx="3328192" cy="3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EA761F"/>
                  </a:solidFill>
                  <a:latin typeface="+mj-lt"/>
                </a:rPr>
                <a:t>Create a block for </a:t>
              </a:r>
              <a:r>
                <a:rPr lang="en-US" b="1" dirty="0" err="1">
                  <a:solidFill>
                    <a:srgbClr val="EA761F"/>
                  </a:solidFill>
                  <a:latin typeface="+mj-lt"/>
                </a:rPr>
                <a:t>write_button</a:t>
              </a:r>
              <a:endParaRPr lang="en-US" b="1" dirty="0">
                <a:solidFill>
                  <a:srgbClr val="EA761F"/>
                </a:solidFill>
                <a:latin typeface="+mj-l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B603E363-ED61-4BE2-94FB-F5C804C4C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000" y="3724276"/>
              <a:ext cx="0" cy="153352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94633DE-3164-43D7-A710-9D6DB8C1DB1B}"/>
                </a:ext>
              </a:extLst>
            </p:cNvPr>
            <p:cNvSpPr txBox="1"/>
            <p:nvPr/>
          </p:nvSpPr>
          <p:spPr>
            <a:xfrm>
              <a:off x="214546" y="5248275"/>
              <a:ext cx="6619873" cy="37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+mj-lt"/>
                </a:rPr>
                <a:t>Click on </a:t>
              </a:r>
              <a:r>
                <a:rPr lang="en-US" dirty="0" err="1">
                  <a:solidFill>
                    <a:srgbClr val="000000"/>
                  </a:solidFill>
                  <a:latin typeface="+mj-lt"/>
                </a:rPr>
                <a:t>write_button</a:t>
              </a:r>
              <a:r>
                <a:rPr lang="en-US" dirty="0">
                  <a:solidFill>
                    <a:srgbClr val="000000"/>
                  </a:solidFill>
                  <a:latin typeface="+mj-lt"/>
                </a:rPr>
                <a:t>, drag the block: when (…) click &amp; do (…)</a:t>
              </a: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49B2FAD7-1130-4F12-8062-5D836923D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950" y="3646925"/>
              <a:ext cx="0" cy="126861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4E475C8-DAA1-4288-80C1-70301E994304}"/>
                </a:ext>
              </a:extLst>
            </p:cNvPr>
            <p:cNvSpPr txBox="1"/>
            <p:nvPr/>
          </p:nvSpPr>
          <p:spPr>
            <a:xfrm>
              <a:off x="671514" y="4909601"/>
              <a:ext cx="5839536" cy="39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+mj-lt"/>
                </a:rPr>
                <a:t>Click on </a:t>
              </a:r>
              <a:r>
                <a:rPr lang="en-US" dirty="0" err="1">
                  <a:solidFill>
                    <a:srgbClr val="000000"/>
                  </a:solidFill>
                  <a:latin typeface="+mj-lt"/>
                </a:rPr>
                <a:t>write_button</a:t>
              </a:r>
              <a:r>
                <a:rPr lang="en-US" dirty="0">
                  <a:solidFill>
                    <a:srgbClr val="000000"/>
                  </a:solidFill>
                  <a:latin typeface="+mj-lt"/>
                </a:rPr>
                <a:t>, drag the block: set (…)’s text to</a:t>
              </a: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CD71DCCE-B1D3-42CA-B7E8-96127E069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275" y="3640991"/>
              <a:ext cx="0" cy="78813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B08D0CD-F204-4208-A4F4-2ED634778DEF}"/>
                </a:ext>
              </a:extLst>
            </p:cNvPr>
            <p:cNvSpPr txBox="1"/>
            <p:nvPr/>
          </p:nvSpPr>
          <p:spPr>
            <a:xfrm>
              <a:off x="1017526" y="4380328"/>
              <a:ext cx="5312950" cy="39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+mj-lt"/>
                </a:rPr>
                <a:t>Click on </a:t>
              </a:r>
              <a:r>
                <a:rPr lang="en-US" dirty="0" err="1">
                  <a:solidFill>
                    <a:srgbClr val="000000"/>
                  </a:solidFill>
                  <a:latin typeface="+mj-lt"/>
                </a:rPr>
                <a:t>write_button</a:t>
              </a:r>
              <a:r>
                <a:rPr lang="en-US" dirty="0">
                  <a:solidFill>
                    <a:srgbClr val="000000"/>
                  </a:solidFill>
                  <a:latin typeface="+mj-lt"/>
                </a:rPr>
                <a:t>, drag the block: (…)’s text</a:t>
              </a: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98487" y="2830083"/>
            <a:ext cx="5111760" cy="2657314"/>
            <a:chOff x="5270340" y="2650609"/>
            <a:chExt cx="4305300" cy="2564131"/>
          </a:xfrm>
        </p:grpSpPr>
        <p:pic>
          <p:nvPicPr>
            <p:cNvPr id="17" name="Picture 4">
              <a:extLst>
                <a:ext uri="{FF2B5EF4-FFF2-40B4-BE49-F238E27FC236}">
                  <a16:creationId xmlns="" xmlns:a16="http://schemas.microsoft.com/office/drawing/2014/main" id="{4A889779-B008-44EC-98AA-4B2C4FA30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340" y="3159999"/>
              <a:ext cx="43053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E175B88-DD2A-4AA9-BC5F-A605A24847CD}"/>
                </a:ext>
              </a:extLst>
            </p:cNvPr>
            <p:cNvSpPr/>
            <p:nvPr/>
          </p:nvSpPr>
          <p:spPr>
            <a:xfrm>
              <a:off x="5493025" y="2650609"/>
              <a:ext cx="2639886" cy="356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EA761F"/>
                  </a:solidFill>
                  <a:latin typeface="+mj-lt"/>
                </a:rPr>
                <a:t>Create a block for </a:t>
              </a:r>
              <a:r>
                <a:rPr lang="en-US" b="1" dirty="0" err="1">
                  <a:solidFill>
                    <a:srgbClr val="EA761F"/>
                  </a:solidFill>
                  <a:latin typeface="+mj-lt"/>
                </a:rPr>
                <a:t>clear_button</a:t>
              </a:r>
              <a:endParaRPr lang="en-US" b="1" dirty="0">
                <a:solidFill>
                  <a:srgbClr val="EA761F"/>
                </a:solidFill>
                <a:latin typeface="+mj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403E4DD8-FAB4-43D4-A7C4-86CC37C9D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2950" y="3749378"/>
              <a:ext cx="0" cy="78813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762E4E6-2030-435E-944F-6D2084C5893F}"/>
                </a:ext>
              </a:extLst>
            </p:cNvPr>
            <p:cNvSpPr txBox="1"/>
            <p:nvPr/>
          </p:nvSpPr>
          <p:spPr>
            <a:xfrm>
              <a:off x="6219665" y="4568409"/>
              <a:ext cx="3355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+mj-lt"/>
                </a:rPr>
                <a:t>Click on </a:t>
              </a:r>
              <a:r>
                <a:rPr lang="en-US" dirty="0" err="1">
                  <a:solidFill>
                    <a:srgbClr val="000000"/>
                  </a:solidFill>
                  <a:latin typeface="+mj-lt"/>
                </a:rPr>
                <a:t>write_button</a:t>
              </a:r>
              <a:r>
                <a:rPr lang="en-US" dirty="0">
                  <a:solidFill>
                    <a:srgbClr val="000000"/>
                  </a:solidFill>
                  <a:latin typeface="+mj-lt"/>
                </a:rPr>
                <a:t>, drag the block: set (…)’s text to “Button”</a:t>
              </a: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45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C8215-2E80-4D09-934A-11DE6DE61BD8}">
  <ds:schemaRefs>
    <ds:schemaRef ds:uri="http://www.w3.org/XML/1998/namespace"/>
    <ds:schemaRef ds:uri="937cdc02-387c-4753-812b-d166d0954cf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17221</TotalTime>
  <Words>263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Montserrat Light</vt:lpstr>
      <vt:lpstr>Calibri</vt:lpstr>
      <vt:lpstr>Segoe UI Light</vt:lpstr>
      <vt:lpstr>Adobe Devanagari</vt:lpstr>
      <vt:lpstr>Segoe UI</vt:lpstr>
      <vt:lpstr>Segoe UI Regular</vt:lpstr>
      <vt:lpstr>Open Sans</vt:lpstr>
      <vt:lpstr>Arial</vt:lpstr>
      <vt:lpstr>Courier New</vt:lpstr>
      <vt:lpstr>AmplitudeTF</vt:lpstr>
      <vt:lpstr>Montserrat</vt:lpstr>
      <vt:lpstr>Segoe UI Semibold</vt:lpstr>
      <vt:lpstr>2_Office Theme</vt:lpstr>
      <vt:lpstr>PowerPoint Presentation</vt:lpstr>
      <vt:lpstr>PowerPoint Presentation</vt:lpstr>
      <vt:lpstr>Goals</vt:lpstr>
      <vt:lpstr>Insert New Text - Design </vt:lpstr>
      <vt:lpstr>Insert New Text – Text Input</vt:lpstr>
      <vt:lpstr>Insert New Text – Write Button</vt:lpstr>
      <vt:lpstr>Insert New Text – Label</vt:lpstr>
      <vt:lpstr>Insert New Text – Clear Button</vt:lpstr>
      <vt:lpstr>Insert New Text - Blocks</vt:lpstr>
      <vt:lpstr>Bonus</vt:lpstr>
      <vt:lpstr>Bonus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Beaton, Angus N (AWM, GBR)</cp:lastModifiedBy>
  <cp:revision>776</cp:revision>
  <dcterms:created xsi:type="dcterms:W3CDTF">2020-07-21T14:34:47Z</dcterms:created>
  <dcterms:modified xsi:type="dcterms:W3CDTF">2022-02-11T11:54:22Z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