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4" r:id="rId5"/>
  </p:sldMasterIdLst>
  <p:notesMasterIdLst>
    <p:notesMasterId r:id="rId38"/>
  </p:notesMasterIdLst>
  <p:handoutMasterIdLst>
    <p:handoutMasterId r:id="rId39"/>
  </p:handoutMasterIdLst>
  <p:sldIdLst>
    <p:sldId id="256" r:id="rId6"/>
    <p:sldId id="257" r:id="rId7"/>
    <p:sldId id="267" r:id="rId8"/>
    <p:sldId id="270" r:id="rId9"/>
    <p:sldId id="260" r:id="rId10"/>
    <p:sldId id="268" r:id="rId11"/>
    <p:sldId id="271" r:id="rId12"/>
    <p:sldId id="269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58" r:id="rId37"/>
  </p:sldIdLst>
  <p:sldSz cx="12192000" cy="6858000"/>
  <p:notesSz cx="6858000" cy="9144000"/>
  <p:embeddedFontLst>
    <p:embeddedFont>
      <p:font typeface="AmplitudeTF" panose="02000506050000020004" pitchFamily="50" charset="0"/>
      <p:regular r:id="rId40"/>
      <p:bold r:id="rId41"/>
      <p:italic r:id="rId42"/>
      <p:boldItalic r:id="rId43"/>
    </p:embeddedFont>
    <p:embeddedFont>
      <p:font typeface="Segoe UI Semibold" panose="020B0702040204020203" pitchFamily="34" charset="0"/>
      <p:bold r:id="rId44"/>
    </p:embeddedFont>
    <p:embeddedFont>
      <p:font typeface="Adobe Devanagari" panose="02040503050201020203" pitchFamily="18" charset="0"/>
      <p:regular r:id="rId45"/>
      <p:bold r:id="rId46"/>
      <p:italic r:id="rId47"/>
      <p:boldItalic r:id="rId48"/>
    </p:embeddedFont>
    <p:embeddedFont>
      <p:font typeface="Montserrat" panose="02000505000000020004" pitchFamily="2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Segoe UI Light" panose="020B0502040204020203" pitchFamily="34" charset="0"/>
      <p:regular r:id="rId54"/>
    </p:embeddedFont>
    <p:embeddedFont>
      <p:font typeface="Segoe UI" panose="020B0502040204020203" pitchFamily="34" charset="0"/>
      <p:regular r:id="rId55"/>
      <p:bold r:id="rId56"/>
      <p:italic r:id="rId57"/>
      <p:boldItalic r:id="rId58"/>
    </p:embeddedFont>
  </p:embeddedFontLst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B4CEE-4EF0-408E-80C2-D1317DFF0E1A}">
          <p14:sldIdLst>
            <p14:sldId id="256"/>
            <p14:sldId id="257"/>
            <p14:sldId id="267"/>
            <p14:sldId id="270"/>
            <p14:sldId id="260"/>
            <p14:sldId id="268"/>
            <p14:sldId id="271"/>
            <p14:sldId id="269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kin, Rebecca" initials="DR" lastIdx="20" clrIdx="0">
    <p:extLst>
      <p:ext uri="{19B8F6BF-5375-455C-9EA6-DF929625EA0E}">
        <p15:presenceInfo xmlns:p15="http://schemas.microsoft.com/office/powerpoint/2012/main" userId="S::N000529@NAEAST.AD.JPMORGANCHASE.COM::cde3afc9-a017-43e0-a864-34cebd39a4c6" providerId="AD"/>
      </p:ext>
    </p:extLst>
  </p:cmAuthor>
  <p:cmAuthor id="2" name="Bergman, Anne P" initials="BAP" lastIdx="16" clrIdx="1">
    <p:extLst>
      <p:ext uri="{19B8F6BF-5375-455C-9EA6-DF929625EA0E}">
        <p15:presenceInfo xmlns:p15="http://schemas.microsoft.com/office/powerpoint/2012/main" userId="S::O675761@NAEAST.AD.JPMORGANCHASE.com::73a84abd-8ace-417c-bbc2-348920d9263f" providerId="AD"/>
      </p:ext>
    </p:extLst>
  </p:cmAuthor>
  <p:cmAuthor id="3" name="Hammer, Per S" initials="HPS" lastIdx="2" clrIdx="2">
    <p:extLst>
      <p:ext uri="{19B8F6BF-5375-455C-9EA6-DF929625EA0E}">
        <p15:presenceInfo xmlns:p15="http://schemas.microsoft.com/office/powerpoint/2012/main" userId="S-1-5-21-1715567821-1004336348-725345543-198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761F"/>
    <a:srgbClr val="FFFFFF"/>
    <a:srgbClr val="00868F"/>
    <a:srgbClr val="F2F2F2"/>
    <a:srgbClr val="3095A6"/>
    <a:srgbClr val="BBE4EB"/>
    <a:srgbClr val="666666"/>
    <a:srgbClr val="5A539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 autoAdjust="0"/>
    <p:restoredTop sz="95039" autoAdjust="0"/>
  </p:normalViewPr>
  <p:slideViewPr>
    <p:cSldViewPr snapToGrid="0">
      <p:cViewPr>
        <p:scale>
          <a:sx n="75" d="100"/>
          <a:sy n="75" d="100"/>
        </p:scale>
        <p:origin x="111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4448C-ECB1-4B51-936D-F9B9EACFA5A5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35AD42-D3B7-4B8C-9E21-E7E50EA97577}">
      <dgm:prSet/>
      <dgm:spPr/>
      <dgm:t>
        <a:bodyPr/>
        <a:lstStyle/>
        <a:p>
          <a:r>
            <a:rPr lang="en-US" b="1" dirty="0" err="1">
              <a:latin typeface="+mn-lt"/>
            </a:rPr>
            <a:t>Customise</a:t>
          </a:r>
          <a:endParaRPr lang="en-US" b="1" dirty="0">
            <a:latin typeface="+mn-lt"/>
          </a:endParaRPr>
        </a:p>
      </dgm:t>
    </dgm:pt>
    <dgm:pt modelId="{CF1E4EDC-0FDD-44DB-8889-21F36080A787}" type="parTrans" cxnId="{A25ECCC6-10A4-49E5-AC3D-16F9DB6A94EC}">
      <dgm:prSet/>
      <dgm:spPr/>
      <dgm:t>
        <a:bodyPr/>
        <a:lstStyle/>
        <a:p>
          <a:endParaRPr lang="en-US"/>
        </a:p>
      </dgm:t>
    </dgm:pt>
    <dgm:pt modelId="{C3315358-68E4-46C2-9B26-D4927A9C84BC}" type="sibTrans" cxnId="{A25ECCC6-10A4-49E5-AC3D-16F9DB6A94EC}">
      <dgm:prSet/>
      <dgm:spPr/>
      <dgm:t>
        <a:bodyPr/>
        <a:lstStyle/>
        <a:p>
          <a:endParaRPr lang="en-US"/>
        </a:p>
      </dgm:t>
    </dgm:pt>
    <dgm:pt modelId="{FAD45B52-63A4-4741-AFC9-0D691EF73CAC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+mn-lt"/>
            </a:rPr>
            <a:t>Customise</a:t>
          </a:r>
          <a:r>
            <a:rPr lang="en-US" dirty="0" smtClean="0">
              <a:solidFill>
                <a:srgbClr val="000000"/>
              </a:solidFill>
              <a:latin typeface="+mn-lt"/>
            </a:rPr>
            <a:t> first screen</a:t>
          </a:r>
          <a:endParaRPr lang="en-US" dirty="0">
            <a:solidFill>
              <a:srgbClr val="000000"/>
            </a:solidFill>
            <a:latin typeface="+mn-lt"/>
          </a:endParaRPr>
        </a:p>
      </dgm:t>
    </dgm:pt>
    <dgm:pt modelId="{A1D8CDC1-A314-495E-93B2-6D7B180545EA}" type="parTrans" cxnId="{0BA22919-1CB6-41F0-8A62-84B18F32AECE}">
      <dgm:prSet/>
      <dgm:spPr/>
      <dgm:t>
        <a:bodyPr/>
        <a:lstStyle/>
        <a:p>
          <a:endParaRPr lang="en-US"/>
        </a:p>
      </dgm:t>
    </dgm:pt>
    <dgm:pt modelId="{56299D36-D6F1-437E-A629-AC29E3817E51}" type="sibTrans" cxnId="{0BA22919-1CB6-41F0-8A62-84B18F32AECE}">
      <dgm:prSet/>
      <dgm:spPr/>
      <dgm:t>
        <a:bodyPr/>
        <a:lstStyle/>
        <a:p>
          <a:endParaRPr lang="en-US"/>
        </a:p>
      </dgm:t>
    </dgm:pt>
    <dgm:pt modelId="{F33EF666-D11F-44CA-B9AC-2E2FF04B8E07}">
      <dgm:prSet/>
      <dgm:spPr/>
      <dgm:t>
        <a:bodyPr/>
        <a:lstStyle/>
        <a:p>
          <a:r>
            <a:rPr lang="en-US" b="1">
              <a:latin typeface="+mn-lt"/>
            </a:rPr>
            <a:t>Create</a:t>
          </a:r>
        </a:p>
      </dgm:t>
    </dgm:pt>
    <dgm:pt modelId="{730C1B0E-FDA9-460E-8C82-C8268E57EE34}" type="parTrans" cxnId="{71107268-0FF4-4C15-AB42-4E2B96FEF574}">
      <dgm:prSet/>
      <dgm:spPr/>
      <dgm:t>
        <a:bodyPr/>
        <a:lstStyle/>
        <a:p>
          <a:endParaRPr lang="en-US"/>
        </a:p>
      </dgm:t>
    </dgm:pt>
    <dgm:pt modelId="{588330A8-5A25-44B7-9259-3D63DF776BDB}" type="sibTrans" cxnId="{71107268-0FF4-4C15-AB42-4E2B96FEF574}">
      <dgm:prSet/>
      <dgm:spPr/>
      <dgm:t>
        <a:bodyPr/>
        <a:lstStyle/>
        <a:p>
          <a:endParaRPr lang="en-US"/>
        </a:p>
      </dgm:t>
    </dgm:pt>
    <dgm:pt modelId="{E8DA2D5F-3857-4751-9F63-CD0AE560089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Create new screens</a:t>
          </a:r>
        </a:p>
      </dgm:t>
    </dgm:pt>
    <dgm:pt modelId="{0E58E6A5-06A5-46B7-984C-C3FE4AB10AA0}" type="parTrans" cxnId="{F04150F3-32E6-49C6-92DA-BD63BF4D3A8E}">
      <dgm:prSet/>
      <dgm:spPr/>
      <dgm:t>
        <a:bodyPr/>
        <a:lstStyle/>
        <a:p>
          <a:endParaRPr lang="en-US"/>
        </a:p>
      </dgm:t>
    </dgm:pt>
    <dgm:pt modelId="{7772A545-583D-4FED-9E8E-C540969D0A86}" type="sibTrans" cxnId="{F04150F3-32E6-49C6-92DA-BD63BF4D3A8E}">
      <dgm:prSet/>
      <dgm:spPr/>
      <dgm:t>
        <a:bodyPr/>
        <a:lstStyle/>
        <a:p>
          <a:endParaRPr lang="en-US"/>
        </a:p>
      </dgm:t>
    </dgm:pt>
    <dgm:pt modelId="{7B7B8E1E-32A2-4159-9BCE-0EABC3DEBE38}">
      <dgm:prSet/>
      <dgm:spPr/>
      <dgm:t>
        <a:bodyPr/>
        <a:lstStyle/>
        <a:p>
          <a:r>
            <a:rPr lang="en-US" b="1">
              <a:latin typeface="+mn-lt"/>
            </a:rPr>
            <a:t>Enhance</a:t>
          </a:r>
        </a:p>
      </dgm:t>
    </dgm:pt>
    <dgm:pt modelId="{53F13FBF-51DF-4689-8D13-0994CDE14280}" type="parTrans" cxnId="{4E7CE12A-565A-4AFB-A538-06F9AEF092B5}">
      <dgm:prSet/>
      <dgm:spPr/>
      <dgm:t>
        <a:bodyPr/>
        <a:lstStyle/>
        <a:p>
          <a:endParaRPr lang="en-US"/>
        </a:p>
      </dgm:t>
    </dgm:pt>
    <dgm:pt modelId="{C8FB4188-8936-4B08-A324-518EE9CD48F4}" type="sibTrans" cxnId="{4E7CE12A-565A-4AFB-A538-06F9AEF092B5}">
      <dgm:prSet/>
      <dgm:spPr/>
      <dgm:t>
        <a:bodyPr/>
        <a:lstStyle/>
        <a:p>
          <a:endParaRPr lang="en-US"/>
        </a:p>
      </dgm:t>
    </dgm:pt>
    <dgm:pt modelId="{C509579C-B416-439D-8290-F6B114335B65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Enhance the Home Screen</a:t>
          </a:r>
        </a:p>
      </dgm:t>
    </dgm:pt>
    <dgm:pt modelId="{4F8E32EA-DD3E-41D4-85F1-60B1168ACA5E}" type="parTrans" cxnId="{E373413E-3D53-484A-B998-5DA194B0883B}">
      <dgm:prSet/>
      <dgm:spPr/>
      <dgm:t>
        <a:bodyPr/>
        <a:lstStyle/>
        <a:p>
          <a:endParaRPr lang="en-US"/>
        </a:p>
      </dgm:t>
    </dgm:pt>
    <dgm:pt modelId="{B7841E92-BB94-4038-AB5A-46B9F211819C}" type="sibTrans" cxnId="{E373413E-3D53-484A-B998-5DA194B0883B}">
      <dgm:prSet/>
      <dgm:spPr/>
      <dgm:t>
        <a:bodyPr/>
        <a:lstStyle/>
        <a:p>
          <a:endParaRPr lang="en-US"/>
        </a:p>
      </dgm:t>
    </dgm:pt>
    <dgm:pt modelId="{69F7C404-A261-4CB0-8446-A8CCA657B247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Add label </a:t>
          </a:r>
        </a:p>
      </dgm:t>
    </dgm:pt>
    <dgm:pt modelId="{D3C31C92-14EC-4670-9487-DE486CEDCB26}" type="parTrans" cxnId="{2973B6A4-6FA7-4322-B592-B1F4F58FBF42}">
      <dgm:prSet/>
      <dgm:spPr/>
      <dgm:t>
        <a:bodyPr/>
        <a:lstStyle/>
        <a:p>
          <a:endParaRPr lang="en-US"/>
        </a:p>
      </dgm:t>
    </dgm:pt>
    <dgm:pt modelId="{EE6BE034-9EDB-48DA-BBC4-6E227D2122EF}" type="sibTrans" cxnId="{2973B6A4-6FA7-4322-B592-B1F4F58FBF42}">
      <dgm:prSet/>
      <dgm:spPr/>
      <dgm:t>
        <a:bodyPr/>
        <a:lstStyle/>
        <a:p>
          <a:endParaRPr lang="en-US"/>
        </a:p>
      </dgm:t>
    </dgm:pt>
    <dgm:pt modelId="{FCB96222-91F6-404F-A72B-5BE7464832C6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Add buttons</a:t>
          </a:r>
        </a:p>
      </dgm:t>
    </dgm:pt>
    <dgm:pt modelId="{7C5CC5CB-7EF4-4690-8ECE-801503979249}" type="parTrans" cxnId="{F4D0FBF9-97D7-401D-86D7-C2CCF5FAE8FF}">
      <dgm:prSet/>
      <dgm:spPr/>
      <dgm:t>
        <a:bodyPr/>
        <a:lstStyle/>
        <a:p>
          <a:endParaRPr lang="en-US"/>
        </a:p>
      </dgm:t>
    </dgm:pt>
    <dgm:pt modelId="{5A6DB573-017A-4DB6-AFD9-260D14A46D02}" type="sibTrans" cxnId="{F4D0FBF9-97D7-401D-86D7-C2CCF5FAE8FF}">
      <dgm:prSet/>
      <dgm:spPr/>
      <dgm:t>
        <a:bodyPr/>
        <a:lstStyle/>
        <a:p>
          <a:endParaRPr lang="en-US"/>
        </a:p>
      </dgm:t>
    </dgm:pt>
    <dgm:pt modelId="{2BA125E3-4427-4AAD-A353-C78E83332A8A}">
      <dgm:prSet/>
      <dgm:spPr/>
      <dgm:t>
        <a:bodyPr/>
        <a:lstStyle/>
        <a:p>
          <a:r>
            <a:rPr lang="en-US" b="1">
              <a:latin typeface="+mn-lt"/>
            </a:rPr>
            <a:t>Add</a:t>
          </a:r>
        </a:p>
      </dgm:t>
    </dgm:pt>
    <dgm:pt modelId="{E7A83D1A-3C91-48D4-B44A-892B8EF42B3A}" type="parTrans" cxnId="{4D0947A3-9121-4466-9A42-CF55B169EA9C}">
      <dgm:prSet/>
      <dgm:spPr/>
      <dgm:t>
        <a:bodyPr/>
        <a:lstStyle/>
        <a:p>
          <a:endParaRPr lang="en-US"/>
        </a:p>
      </dgm:t>
    </dgm:pt>
    <dgm:pt modelId="{9DDAEC6C-891C-4F05-83A1-A18226E9E2EC}" type="sibTrans" cxnId="{4D0947A3-9121-4466-9A42-CF55B169EA9C}">
      <dgm:prSet/>
      <dgm:spPr/>
      <dgm:t>
        <a:bodyPr/>
        <a:lstStyle/>
        <a:p>
          <a:endParaRPr lang="en-US"/>
        </a:p>
      </dgm:t>
    </dgm:pt>
    <dgm:pt modelId="{616C63B7-2165-441E-BCFA-89FFC4A07CB9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Add code to control buttons</a:t>
          </a:r>
        </a:p>
      </dgm:t>
    </dgm:pt>
    <dgm:pt modelId="{C0F81D33-544E-4079-AF33-3CEBC276F93F}" type="parTrans" cxnId="{894A8D97-A6C5-426F-8D60-9215F52097F9}">
      <dgm:prSet/>
      <dgm:spPr/>
      <dgm:t>
        <a:bodyPr/>
        <a:lstStyle/>
        <a:p>
          <a:endParaRPr lang="en-US"/>
        </a:p>
      </dgm:t>
    </dgm:pt>
    <dgm:pt modelId="{B20E132F-DB6A-4D83-9832-4BEEB4548A77}" type="sibTrans" cxnId="{894A8D97-A6C5-426F-8D60-9215F52097F9}">
      <dgm:prSet/>
      <dgm:spPr/>
      <dgm:t>
        <a:bodyPr/>
        <a:lstStyle/>
        <a:p>
          <a:endParaRPr lang="en-US"/>
        </a:p>
      </dgm:t>
    </dgm:pt>
    <dgm:pt modelId="{2963B032-60AA-4BAD-BB4C-61FF0732BD74}">
      <dgm:prSet/>
      <dgm:spPr/>
      <dgm:t>
        <a:bodyPr/>
        <a:lstStyle/>
        <a:p>
          <a:r>
            <a:rPr lang="en-US" b="1">
              <a:latin typeface="+mn-lt"/>
            </a:rPr>
            <a:t>Test</a:t>
          </a:r>
        </a:p>
      </dgm:t>
    </dgm:pt>
    <dgm:pt modelId="{84F53B02-7820-4736-9041-65B4041B9D46}" type="parTrans" cxnId="{5DB9FA41-2011-46F4-86DA-37DA07ACEA35}">
      <dgm:prSet/>
      <dgm:spPr/>
      <dgm:t>
        <a:bodyPr/>
        <a:lstStyle/>
        <a:p>
          <a:endParaRPr lang="en-US"/>
        </a:p>
      </dgm:t>
    </dgm:pt>
    <dgm:pt modelId="{3560F346-FEE8-484C-975D-4F5E7F450503}" type="sibTrans" cxnId="{5DB9FA41-2011-46F4-86DA-37DA07ACEA35}">
      <dgm:prSet/>
      <dgm:spPr/>
      <dgm:t>
        <a:bodyPr/>
        <a:lstStyle/>
        <a:p>
          <a:endParaRPr lang="en-US"/>
        </a:p>
      </dgm:t>
    </dgm:pt>
    <dgm:pt modelId="{D121FF60-1B05-467C-A837-90885D28B569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Test the app</a:t>
          </a:r>
        </a:p>
      </dgm:t>
    </dgm:pt>
    <dgm:pt modelId="{C15F9737-21CB-4E54-BF3E-152B2B2AB6D6}" type="parTrans" cxnId="{A0A33E90-E974-48BF-A02E-342E20C34FAB}">
      <dgm:prSet/>
      <dgm:spPr/>
      <dgm:t>
        <a:bodyPr/>
        <a:lstStyle/>
        <a:p>
          <a:endParaRPr lang="en-US"/>
        </a:p>
      </dgm:t>
    </dgm:pt>
    <dgm:pt modelId="{AE3C9BD5-5BE6-4297-8D95-8C3BE34F5336}" type="sibTrans" cxnId="{A0A33E90-E974-48BF-A02E-342E20C34FAB}">
      <dgm:prSet/>
      <dgm:spPr/>
      <dgm:t>
        <a:bodyPr/>
        <a:lstStyle/>
        <a:p>
          <a:endParaRPr lang="en-US"/>
        </a:p>
      </dgm:t>
    </dgm:pt>
    <dgm:pt modelId="{6BFAB6E9-5543-4A46-A513-B1599D3C5370}">
      <dgm:prSet/>
      <dgm:spPr/>
      <dgm:t>
        <a:bodyPr/>
        <a:lstStyle/>
        <a:p>
          <a:r>
            <a:rPr lang="en-US" b="1">
              <a:latin typeface="+mn-lt"/>
            </a:rPr>
            <a:t>Work</a:t>
          </a:r>
        </a:p>
      </dgm:t>
    </dgm:pt>
    <dgm:pt modelId="{8FF39215-8BE5-4E36-AAFF-60D785965A50}" type="parTrans" cxnId="{7338785E-B54B-46D2-A09E-95D1974465BC}">
      <dgm:prSet/>
      <dgm:spPr/>
      <dgm:t>
        <a:bodyPr/>
        <a:lstStyle/>
        <a:p>
          <a:endParaRPr lang="en-US"/>
        </a:p>
      </dgm:t>
    </dgm:pt>
    <dgm:pt modelId="{A4495C4B-52DE-42D0-AA6A-E7534897CA09}" type="sibTrans" cxnId="{7338785E-B54B-46D2-A09E-95D1974465BC}">
      <dgm:prSet/>
      <dgm:spPr/>
      <dgm:t>
        <a:bodyPr/>
        <a:lstStyle/>
        <a:p>
          <a:endParaRPr lang="en-US"/>
        </a:p>
      </dgm:t>
    </dgm:pt>
    <dgm:pt modelId="{BC822B14-83A0-4F7B-8717-B8CDFE980A90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Extra work – if we have time!</a:t>
          </a:r>
        </a:p>
      </dgm:t>
    </dgm:pt>
    <dgm:pt modelId="{C8D02081-55E7-4319-83A0-227183BE643F}" type="parTrans" cxnId="{A253E4DB-DA47-427D-846B-6F8F55FCA41B}">
      <dgm:prSet/>
      <dgm:spPr/>
      <dgm:t>
        <a:bodyPr/>
        <a:lstStyle/>
        <a:p>
          <a:endParaRPr lang="en-US"/>
        </a:p>
      </dgm:t>
    </dgm:pt>
    <dgm:pt modelId="{EB2E653A-F5DD-4B31-B2A0-EC75104D36E2}" type="sibTrans" cxnId="{A253E4DB-DA47-427D-846B-6F8F55FCA41B}">
      <dgm:prSet/>
      <dgm:spPr/>
      <dgm:t>
        <a:bodyPr/>
        <a:lstStyle/>
        <a:p>
          <a:endParaRPr lang="en-US"/>
        </a:p>
      </dgm:t>
    </dgm:pt>
    <dgm:pt modelId="{6E9318A7-E493-EB4C-8167-617A66405A99}" type="pres">
      <dgm:prSet presAssocID="{C484448C-ECB1-4B51-936D-F9B9EACFA5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418244-C50E-324F-AE04-1CFF085261E6}" type="pres">
      <dgm:prSet presAssocID="{2635AD42-D3B7-4B8C-9E21-E7E50EA97577}" presName="composite" presStyleCnt="0"/>
      <dgm:spPr/>
      <dgm:t>
        <a:bodyPr/>
        <a:lstStyle/>
        <a:p>
          <a:endParaRPr lang="en-US"/>
        </a:p>
      </dgm:t>
    </dgm:pt>
    <dgm:pt modelId="{D223D715-4DFD-1845-9695-CDC9850FFCEB}" type="pres">
      <dgm:prSet presAssocID="{2635AD42-D3B7-4B8C-9E21-E7E50EA97577}" presName="parTx" presStyleLbl="alignNode1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45BE9DEC-B1EB-2244-8044-BBB2B0FE63BD}" type="pres">
      <dgm:prSet presAssocID="{2635AD42-D3B7-4B8C-9E21-E7E50EA97577}" presName="desTx" presStyleLbl="alignAccFollowNode1" presStyleIdx="0" presStyleCnt="6">
        <dgm:presLayoutVars/>
      </dgm:prSet>
      <dgm:spPr/>
      <dgm:t>
        <a:bodyPr/>
        <a:lstStyle/>
        <a:p>
          <a:endParaRPr lang="en-GB"/>
        </a:p>
      </dgm:t>
    </dgm:pt>
    <dgm:pt modelId="{3AC588C8-0E4E-C840-B7DA-EC21808A5EF2}" type="pres">
      <dgm:prSet presAssocID="{C3315358-68E4-46C2-9B26-D4927A9C84BC}" presName="space" presStyleCnt="0"/>
      <dgm:spPr/>
      <dgm:t>
        <a:bodyPr/>
        <a:lstStyle/>
        <a:p>
          <a:endParaRPr lang="en-US"/>
        </a:p>
      </dgm:t>
    </dgm:pt>
    <dgm:pt modelId="{7ABFAB7B-9348-254F-9C55-5CD2FBC421C7}" type="pres">
      <dgm:prSet presAssocID="{F33EF666-D11F-44CA-B9AC-2E2FF04B8E07}" presName="composite" presStyleCnt="0"/>
      <dgm:spPr/>
      <dgm:t>
        <a:bodyPr/>
        <a:lstStyle/>
        <a:p>
          <a:endParaRPr lang="en-US"/>
        </a:p>
      </dgm:t>
    </dgm:pt>
    <dgm:pt modelId="{7B5633E2-928A-E042-860C-D97215EFC31D}" type="pres">
      <dgm:prSet presAssocID="{F33EF666-D11F-44CA-B9AC-2E2FF04B8E07}" presName="parTx" presStyleLbl="alignNode1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E9DE5F4A-1B30-224B-80D1-320A95317ED5}" type="pres">
      <dgm:prSet presAssocID="{F33EF666-D11F-44CA-B9AC-2E2FF04B8E07}" presName="desTx" presStyleLbl="alignAccFollowNode1" presStyleIdx="1" presStyleCnt="6">
        <dgm:presLayoutVars/>
      </dgm:prSet>
      <dgm:spPr/>
      <dgm:t>
        <a:bodyPr/>
        <a:lstStyle/>
        <a:p>
          <a:endParaRPr lang="en-GB"/>
        </a:p>
      </dgm:t>
    </dgm:pt>
    <dgm:pt modelId="{611012C3-ED9E-DC49-AC2C-E146EA04ADFA}" type="pres">
      <dgm:prSet presAssocID="{588330A8-5A25-44B7-9259-3D63DF776BDB}" presName="space" presStyleCnt="0"/>
      <dgm:spPr/>
      <dgm:t>
        <a:bodyPr/>
        <a:lstStyle/>
        <a:p>
          <a:endParaRPr lang="en-US"/>
        </a:p>
      </dgm:t>
    </dgm:pt>
    <dgm:pt modelId="{AF25874A-A5CC-0644-8173-D85DC7CB02CA}" type="pres">
      <dgm:prSet presAssocID="{7B7B8E1E-32A2-4159-9BCE-0EABC3DEBE38}" presName="composite" presStyleCnt="0"/>
      <dgm:spPr/>
      <dgm:t>
        <a:bodyPr/>
        <a:lstStyle/>
        <a:p>
          <a:endParaRPr lang="en-US"/>
        </a:p>
      </dgm:t>
    </dgm:pt>
    <dgm:pt modelId="{2D5FDB2C-ADAC-D64A-8E17-25686AAED929}" type="pres">
      <dgm:prSet presAssocID="{7B7B8E1E-32A2-4159-9BCE-0EABC3DEBE38}" presName="parTx" presStyleLbl="alignNode1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186627AC-DDD4-584A-928C-D5AE6B52C9A8}" type="pres">
      <dgm:prSet presAssocID="{7B7B8E1E-32A2-4159-9BCE-0EABC3DEBE38}" presName="desTx" presStyleLbl="alignAccFollowNode1" presStyleIdx="2" presStyleCnt="6">
        <dgm:presLayoutVars/>
      </dgm:prSet>
      <dgm:spPr/>
      <dgm:t>
        <a:bodyPr/>
        <a:lstStyle/>
        <a:p>
          <a:endParaRPr lang="en-GB"/>
        </a:p>
      </dgm:t>
    </dgm:pt>
    <dgm:pt modelId="{7B7F84A7-4B84-064C-95C3-7C93AE5F6498}" type="pres">
      <dgm:prSet presAssocID="{C8FB4188-8936-4B08-A324-518EE9CD48F4}" presName="space" presStyleCnt="0"/>
      <dgm:spPr/>
      <dgm:t>
        <a:bodyPr/>
        <a:lstStyle/>
        <a:p>
          <a:endParaRPr lang="en-US"/>
        </a:p>
      </dgm:t>
    </dgm:pt>
    <dgm:pt modelId="{053EBE12-7977-5C45-89AE-24E36059F064}" type="pres">
      <dgm:prSet presAssocID="{2BA125E3-4427-4AAD-A353-C78E83332A8A}" presName="composite" presStyleCnt="0"/>
      <dgm:spPr/>
      <dgm:t>
        <a:bodyPr/>
        <a:lstStyle/>
        <a:p>
          <a:endParaRPr lang="en-US"/>
        </a:p>
      </dgm:t>
    </dgm:pt>
    <dgm:pt modelId="{CCC47C27-CAD1-5F42-A5F5-539984B23EAD}" type="pres">
      <dgm:prSet presAssocID="{2BA125E3-4427-4AAD-A353-C78E83332A8A}" presName="parTx" presStyleLbl="alignNode1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2836C04-CBD6-4149-9094-0FB45BDFFC11}" type="pres">
      <dgm:prSet presAssocID="{2BA125E3-4427-4AAD-A353-C78E83332A8A}" presName="desTx" presStyleLbl="alignAccFollowNode1" presStyleIdx="3" presStyleCnt="6">
        <dgm:presLayoutVars/>
      </dgm:prSet>
      <dgm:spPr/>
      <dgm:t>
        <a:bodyPr/>
        <a:lstStyle/>
        <a:p>
          <a:endParaRPr lang="en-GB"/>
        </a:p>
      </dgm:t>
    </dgm:pt>
    <dgm:pt modelId="{268374BA-25B7-4D4A-987D-ABE92E4A3099}" type="pres">
      <dgm:prSet presAssocID="{9DDAEC6C-891C-4F05-83A1-A18226E9E2EC}" presName="space" presStyleCnt="0"/>
      <dgm:spPr/>
      <dgm:t>
        <a:bodyPr/>
        <a:lstStyle/>
        <a:p>
          <a:endParaRPr lang="en-US"/>
        </a:p>
      </dgm:t>
    </dgm:pt>
    <dgm:pt modelId="{D70A2917-FC41-7244-81EB-593AEA236799}" type="pres">
      <dgm:prSet presAssocID="{2963B032-60AA-4BAD-BB4C-61FF0732BD74}" presName="composite" presStyleCnt="0"/>
      <dgm:spPr/>
      <dgm:t>
        <a:bodyPr/>
        <a:lstStyle/>
        <a:p>
          <a:endParaRPr lang="en-US"/>
        </a:p>
      </dgm:t>
    </dgm:pt>
    <dgm:pt modelId="{56164D2C-CED6-374D-84F2-EE57D1A96578}" type="pres">
      <dgm:prSet presAssocID="{2963B032-60AA-4BAD-BB4C-61FF0732BD74}" presName="parTx" presStyleLbl="alignNode1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E2081B7A-D70C-0641-9B7C-7F735EC55AF5}" type="pres">
      <dgm:prSet presAssocID="{2963B032-60AA-4BAD-BB4C-61FF0732BD74}" presName="desTx" presStyleLbl="alignAccFollowNode1" presStyleIdx="4" presStyleCnt="6">
        <dgm:presLayoutVars/>
      </dgm:prSet>
      <dgm:spPr/>
      <dgm:t>
        <a:bodyPr/>
        <a:lstStyle/>
        <a:p>
          <a:endParaRPr lang="en-GB"/>
        </a:p>
      </dgm:t>
    </dgm:pt>
    <dgm:pt modelId="{50A66525-A2E3-E440-9677-D8836E17C1C1}" type="pres">
      <dgm:prSet presAssocID="{3560F346-FEE8-484C-975D-4F5E7F450503}" presName="space" presStyleCnt="0"/>
      <dgm:spPr/>
      <dgm:t>
        <a:bodyPr/>
        <a:lstStyle/>
        <a:p>
          <a:endParaRPr lang="en-US"/>
        </a:p>
      </dgm:t>
    </dgm:pt>
    <dgm:pt modelId="{78C4963B-0468-7640-9B69-A9DBE78E02CE}" type="pres">
      <dgm:prSet presAssocID="{6BFAB6E9-5543-4A46-A513-B1599D3C5370}" presName="composite" presStyleCnt="0"/>
      <dgm:spPr/>
      <dgm:t>
        <a:bodyPr/>
        <a:lstStyle/>
        <a:p>
          <a:endParaRPr lang="en-US"/>
        </a:p>
      </dgm:t>
    </dgm:pt>
    <dgm:pt modelId="{E53769E5-56DA-C048-B38B-0EED9B25EBE0}" type="pres">
      <dgm:prSet presAssocID="{6BFAB6E9-5543-4A46-A513-B1599D3C5370}" presName="parTx" presStyleLbl="alignNode1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E72D780E-D2CE-9D4E-B8AB-DDADD552169D}" type="pres">
      <dgm:prSet presAssocID="{6BFAB6E9-5543-4A46-A513-B1599D3C5370}" presName="desTx" presStyleLbl="alignAccFollowNode1" presStyleIdx="5" presStyleCnt="6">
        <dgm:presLayoutVars/>
      </dgm:prSet>
      <dgm:spPr/>
      <dgm:t>
        <a:bodyPr/>
        <a:lstStyle/>
        <a:p>
          <a:endParaRPr lang="en-GB"/>
        </a:p>
      </dgm:t>
    </dgm:pt>
  </dgm:ptLst>
  <dgm:cxnLst>
    <dgm:cxn modelId="{A253E4DB-DA47-427D-846B-6F8F55FCA41B}" srcId="{6BFAB6E9-5543-4A46-A513-B1599D3C5370}" destId="{BC822B14-83A0-4F7B-8717-B8CDFE980A90}" srcOrd="0" destOrd="0" parTransId="{C8D02081-55E7-4319-83A0-227183BE643F}" sibTransId="{EB2E653A-F5DD-4B31-B2A0-EC75104D36E2}"/>
    <dgm:cxn modelId="{0BA22919-1CB6-41F0-8A62-84B18F32AECE}" srcId="{2635AD42-D3B7-4B8C-9E21-E7E50EA97577}" destId="{FAD45B52-63A4-4741-AFC9-0D691EF73CAC}" srcOrd="0" destOrd="0" parTransId="{A1D8CDC1-A314-495E-93B2-6D7B180545EA}" sibTransId="{56299D36-D6F1-437E-A629-AC29E3817E51}"/>
    <dgm:cxn modelId="{5DB9FA41-2011-46F4-86DA-37DA07ACEA35}" srcId="{C484448C-ECB1-4B51-936D-F9B9EACFA5A5}" destId="{2963B032-60AA-4BAD-BB4C-61FF0732BD74}" srcOrd="4" destOrd="0" parTransId="{84F53B02-7820-4736-9041-65B4041B9D46}" sibTransId="{3560F346-FEE8-484C-975D-4F5E7F450503}"/>
    <dgm:cxn modelId="{A0A33E90-E974-48BF-A02E-342E20C34FAB}" srcId="{2963B032-60AA-4BAD-BB4C-61FF0732BD74}" destId="{D121FF60-1B05-467C-A837-90885D28B569}" srcOrd="0" destOrd="0" parTransId="{C15F9737-21CB-4E54-BF3E-152B2B2AB6D6}" sibTransId="{AE3C9BD5-5BE6-4297-8D95-8C3BE34F5336}"/>
    <dgm:cxn modelId="{A377EAA6-789E-4370-AFFF-3DD225CB94C6}" type="presOf" srcId="{7B7B8E1E-32A2-4159-9BCE-0EABC3DEBE38}" destId="{2D5FDB2C-ADAC-D64A-8E17-25686AAED929}" srcOrd="0" destOrd="0" presId="urn:microsoft.com/office/officeart/2016/7/layout/ChevronBlockProcess"/>
    <dgm:cxn modelId="{7338785E-B54B-46D2-A09E-95D1974465BC}" srcId="{C484448C-ECB1-4B51-936D-F9B9EACFA5A5}" destId="{6BFAB6E9-5543-4A46-A513-B1599D3C5370}" srcOrd="5" destOrd="0" parTransId="{8FF39215-8BE5-4E36-AAFF-60D785965A50}" sibTransId="{A4495C4B-52DE-42D0-AA6A-E7534897CA09}"/>
    <dgm:cxn modelId="{0F76E374-695C-48BF-B053-1DEAE80AFD9D}" type="presOf" srcId="{D121FF60-1B05-467C-A837-90885D28B569}" destId="{E2081B7A-D70C-0641-9B7C-7F735EC55AF5}" srcOrd="0" destOrd="0" presId="urn:microsoft.com/office/officeart/2016/7/layout/ChevronBlockProcess"/>
    <dgm:cxn modelId="{59866D47-786C-401C-87BA-29C55A26BE82}" type="presOf" srcId="{C509579C-B416-439D-8290-F6B114335B65}" destId="{186627AC-DDD4-584A-928C-D5AE6B52C9A8}" srcOrd="0" destOrd="0" presId="urn:microsoft.com/office/officeart/2016/7/layout/ChevronBlockProcess"/>
    <dgm:cxn modelId="{35721FF9-A818-4D9A-85F2-912096F2A96F}" type="presOf" srcId="{616C63B7-2165-441E-BCFA-89FFC4A07CB9}" destId="{02836C04-CBD6-4149-9094-0FB45BDFFC11}" srcOrd="0" destOrd="0" presId="urn:microsoft.com/office/officeart/2016/7/layout/ChevronBlockProcess"/>
    <dgm:cxn modelId="{ACE030AC-87BD-464C-B034-59745A2E23D8}" type="presOf" srcId="{E8DA2D5F-3857-4751-9F63-CD0AE5600894}" destId="{E9DE5F4A-1B30-224B-80D1-320A95317ED5}" srcOrd="0" destOrd="0" presId="urn:microsoft.com/office/officeart/2016/7/layout/ChevronBlockProcess"/>
    <dgm:cxn modelId="{7BFC5B11-71B1-4DC5-9718-BCE18A012697}" type="presOf" srcId="{F33EF666-D11F-44CA-B9AC-2E2FF04B8E07}" destId="{7B5633E2-928A-E042-860C-D97215EFC31D}" srcOrd="0" destOrd="0" presId="urn:microsoft.com/office/officeart/2016/7/layout/ChevronBlockProcess"/>
    <dgm:cxn modelId="{71107268-0FF4-4C15-AB42-4E2B96FEF574}" srcId="{C484448C-ECB1-4B51-936D-F9B9EACFA5A5}" destId="{F33EF666-D11F-44CA-B9AC-2E2FF04B8E07}" srcOrd="1" destOrd="0" parTransId="{730C1B0E-FDA9-460E-8C82-C8268E57EE34}" sibTransId="{588330A8-5A25-44B7-9259-3D63DF776BDB}"/>
    <dgm:cxn modelId="{E373413E-3D53-484A-B998-5DA194B0883B}" srcId="{7B7B8E1E-32A2-4159-9BCE-0EABC3DEBE38}" destId="{C509579C-B416-439D-8290-F6B114335B65}" srcOrd="0" destOrd="0" parTransId="{4F8E32EA-DD3E-41D4-85F1-60B1168ACA5E}" sibTransId="{B7841E92-BB94-4038-AB5A-46B9F211819C}"/>
    <dgm:cxn modelId="{894A8D97-A6C5-426F-8D60-9215F52097F9}" srcId="{2BA125E3-4427-4AAD-A353-C78E83332A8A}" destId="{616C63B7-2165-441E-BCFA-89FFC4A07CB9}" srcOrd="0" destOrd="0" parTransId="{C0F81D33-544E-4079-AF33-3CEBC276F93F}" sibTransId="{B20E132F-DB6A-4D83-9832-4BEEB4548A77}"/>
    <dgm:cxn modelId="{4D0947A3-9121-4466-9A42-CF55B169EA9C}" srcId="{C484448C-ECB1-4B51-936D-F9B9EACFA5A5}" destId="{2BA125E3-4427-4AAD-A353-C78E83332A8A}" srcOrd="3" destOrd="0" parTransId="{E7A83D1A-3C91-48D4-B44A-892B8EF42B3A}" sibTransId="{9DDAEC6C-891C-4F05-83A1-A18226E9E2EC}"/>
    <dgm:cxn modelId="{BB32B594-E538-4E62-8041-5FC9E4C5251D}" type="presOf" srcId="{2BA125E3-4427-4AAD-A353-C78E83332A8A}" destId="{CCC47C27-CAD1-5F42-A5F5-539984B23EAD}" srcOrd="0" destOrd="0" presId="urn:microsoft.com/office/officeart/2016/7/layout/ChevronBlockProcess"/>
    <dgm:cxn modelId="{F4D0FBF9-97D7-401D-86D7-C2CCF5FAE8FF}" srcId="{C509579C-B416-439D-8290-F6B114335B65}" destId="{FCB96222-91F6-404F-A72B-5BE7464832C6}" srcOrd="1" destOrd="0" parTransId="{7C5CC5CB-7EF4-4690-8ECE-801503979249}" sibTransId="{5A6DB573-017A-4DB6-AFD9-260D14A46D02}"/>
    <dgm:cxn modelId="{40EF6287-76C8-4D63-B59B-BA2418453FE4}" type="presOf" srcId="{FAD45B52-63A4-4741-AFC9-0D691EF73CAC}" destId="{45BE9DEC-B1EB-2244-8044-BBB2B0FE63BD}" srcOrd="0" destOrd="0" presId="urn:microsoft.com/office/officeart/2016/7/layout/ChevronBlockProcess"/>
    <dgm:cxn modelId="{A25ECCC6-10A4-49E5-AC3D-16F9DB6A94EC}" srcId="{C484448C-ECB1-4B51-936D-F9B9EACFA5A5}" destId="{2635AD42-D3B7-4B8C-9E21-E7E50EA97577}" srcOrd="0" destOrd="0" parTransId="{CF1E4EDC-0FDD-44DB-8889-21F36080A787}" sibTransId="{C3315358-68E4-46C2-9B26-D4927A9C84BC}"/>
    <dgm:cxn modelId="{F04150F3-32E6-49C6-92DA-BD63BF4D3A8E}" srcId="{F33EF666-D11F-44CA-B9AC-2E2FF04B8E07}" destId="{E8DA2D5F-3857-4751-9F63-CD0AE5600894}" srcOrd="0" destOrd="0" parTransId="{0E58E6A5-06A5-46B7-984C-C3FE4AB10AA0}" sibTransId="{7772A545-583D-4FED-9E8E-C540969D0A86}"/>
    <dgm:cxn modelId="{C6008D6F-8D8F-4C1F-9FB1-DB607E13C101}" type="presOf" srcId="{BC822B14-83A0-4F7B-8717-B8CDFE980A90}" destId="{E72D780E-D2CE-9D4E-B8AB-DDADD552169D}" srcOrd="0" destOrd="0" presId="urn:microsoft.com/office/officeart/2016/7/layout/ChevronBlockProcess"/>
    <dgm:cxn modelId="{D9903793-15A8-48A4-9DBE-57E31DCD907C}" type="presOf" srcId="{C484448C-ECB1-4B51-936D-F9B9EACFA5A5}" destId="{6E9318A7-E493-EB4C-8167-617A66405A99}" srcOrd="0" destOrd="0" presId="urn:microsoft.com/office/officeart/2016/7/layout/ChevronBlockProcess"/>
    <dgm:cxn modelId="{F6CDF7B4-4F24-46E1-8E11-ED8CB86912E0}" type="presOf" srcId="{2963B032-60AA-4BAD-BB4C-61FF0732BD74}" destId="{56164D2C-CED6-374D-84F2-EE57D1A96578}" srcOrd="0" destOrd="0" presId="urn:microsoft.com/office/officeart/2016/7/layout/ChevronBlockProcess"/>
    <dgm:cxn modelId="{BFBC9909-DE90-4192-A44D-D5EB2B9D8373}" type="presOf" srcId="{6BFAB6E9-5543-4A46-A513-B1599D3C5370}" destId="{E53769E5-56DA-C048-B38B-0EED9B25EBE0}" srcOrd="0" destOrd="0" presId="urn:microsoft.com/office/officeart/2016/7/layout/ChevronBlockProcess"/>
    <dgm:cxn modelId="{D0002683-19FD-4F7D-9334-347B1936661E}" type="presOf" srcId="{FCB96222-91F6-404F-A72B-5BE7464832C6}" destId="{186627AC-DDD4-584A-928C-D5AE6B52C9A8}" srcOrd="0" destOrd="2" presId="urn:microsoft.com/office/officeart/2016/7/layout/ChevronBlockProcess"/>
    <dgm:cxn modelId="{008492C7-E141-4068-B07B-3F33EEF135B8}" type="presOf" srcId="{69F7C404-A261-4CB0-8446-A8CCA657B247}" destId="{186627AC-DDD4-584A-928C-D5AE6B52C9A8}" srcOrd="0" destOrd="1" presId="urn:microsoft.com/office/officeart/2016/7/layout/ChevronBlockProcess"/>
    <dgm:cxn modelId="{4E7CE12A-565A-4AFB-A538-06F9AEF092B5}" srcId="{C484448C-ECB1-4B51-936D-F9B9EACFA5A5}" destId="{7B7B8E1E-32A2-4159-9BCE-0EABC3DEBE38}" srcOrd="2" destOrd="0" parTransId="{53F13FBF-51DF-4689-8D13-0994CDE14280}" sibTransId="{C8FB4188-8936-4B08-A324-518EE9CD48F4}"/>
    <dgm:cxn modelId="{2AD94C17-AF25-44F1-9A2F-B2430DFE135E}" type="presOf" srcId="{2635AD42-D3B7-4B8C-9E21-E7E50EA97577}" destId="{D223D715-4DFD-1845-9695-CDC9850FFCEB}" srcOrd="0" destOrd="0" presId="urn:microsoft.com/office/officeart/2016/7/layout/ChevronBlockProcess"/>
    <dgm:cxn modelId="{2973B6A4-6FA7-4322-B592-B1F4F58FBF42}" srcId="{C509579C-B416-439D-8290-F6B114335B65}" destId="{69F7C404-A261-4CB0-8446-A8CCA657B247}" srcOrd="0" destOrd="0" parTransId="{D3C31C92-14EC-4670-9487-DE486CEDCB26}" sibTransId="{EE6BE034-9EDB-48DA-BBC4-6E227D2122EF}"/>
    <dgm:cxn modelId="{2AC0041A-2967-45A4-9C32-A111803A1E5F}" type="presParOf" srcId="{6E9318A7-E493-EB4C-8167-617A66405A99}" destId="{B3418244-C50E-324F-AE04-1CFF085261E6}" srcOrd="0" destOrd="0" presId="urn:microsoft.com/office/officeart/2016/7/layout/ChevronBlockProcess"/>
    <dgm:cxn modelId="{7F286EFA-5B61-4946-B633-CE9A90262859}" type="presParOf" srcId="{B3418244-C50E-324F-AE04-1CFF085261E6}" destId="{D223D715-4DFD-1845-9695-CDC9850FFCEB}" srcOrd="0" destOrd="0" presId="urn:microsoft.com/office/officeart/2016/7/layout/ChevronBlockProcess"/>
    <dgm:cxn modelId="{82DB42D6-F0D3-4583-B1D4-AAE49899F6D5}" type="presParOf" srcId="{B3418244-C50E-324F-AE04-1CFF085261E6}" destId="{45BE9DEC-B1EB-2244-8044-BBB2B0FE63BD}" srcOrd="1" destOrd="0" presId="urn:microsoft.com/office/officeart/2016/7/layout/ChevronBlockProcess"/>
    <dgm:cxn modelId="{C087A2C9-D1AF-4DC5-8D11-C9DC4FC99D71}" type="presParOf" srcId="{6E9318A7-E493-EB4C-8167-617A66405A99}" destId="{3AC588C8-0E4E-C840-B7DA-EC21808A5EF2}" srcOrd="1" destOrd="0" presId="urn:microsoft.com/office/officeart/2016/7/layout/ChevronBlockProcess"/>
    <dgm:cxn modelId="{E744AAEC-55C0-4125-86BB-FDD53EEFB6A0}" type="presParOf" srcId="{6E9318A7-E493-EB4C-8167-617A66405A99}" destId="{7ABFAB7B-9348-254F-9C55-5CD2FBC421C7}" srcOrd="2" destOrd="0" presId="urn:microsoft.com/office/officeart/2016/7/layout/ChevronBlockProcess"/>
    <dgm:cxn modelId="{82B1FCE5-4A39-4B52-BDC1-522A4B09271F}" type="presParOf" srcId="{7ABFAB7B-9348-254F-9C55-5CD2FBC421C7}" destId="{7B5633E2-928A-E042-860C-D97215EFC31D}" srcOrd="0" destOrd="0" presId="urn:microsoft.com/office/officeart/2016/7/layout/ChevronBlockProcess"/>
    <dgm:cxn modelId="{825A9E21-A9EE-403C-8E7E-9574FBD3D76C}" type="presParOf" srcId="{7ABFAB7B-9348-254F-9C55-5CD2FBC421C7}" destId="{E9DE5F4A-1B30-224B-80D1-320A95317ED5}" srcOrd="1" destOrd="0" presId="urn:microsoft.com/office/officeart/2016/7/layout/ChevronBlockProcess"/>
    <dgm:cxn modelId="{EE9154EE-1B3E-4B0D-8811-436D1619C980}" type="presParOf" srcId="{6E9318A7-E493-EB4C-8167-617A66405A99}" destId="{611012C3-ED9E-DC49-AC2C-E146EA04ADFA}" srcOrd="3" destOrd="0" presId="urn:microsoft.com/office/officeart/2016/7/layout/ChevronBlockProcess"/>
    <dgm:cxn modelId="{36B91F59-684A-46DD-861A-E104FD80931B}" type="presParOf" srcId="{6E9318A7-E493-EB4C-8167-617A66405A99}" destId="{AF25874A-A5CC-0644-8173-D85DC7CB02CA}" srcOrd="4" destOrd="0" presId="urn:microsoft.com/office/officeart/2016/7/layout/ChevronBlockProcess"/>
    <dgm:cxn modelId="{628EA103-9895-49D0-936E-F0A3B6D669E8}" type="presParOf" srcId="{AF25874A-A5CC-0644-8173-D85DC7CB02CA}" destId="{2D5FDB2C-ADAC-D64A-8E17-25686AAED929}" srcOrd="0" destOrd="0" presId="urn:microsoft.com/office/officeart/2016/7/layout/ChevronBlockProcess"/>
    <dgm:cxn modelId="{FAA36801-CE38-4FD6-8002-33800B8F3B6B}" type="presParOf" srcId="{AF25874A-A5CC-0644-8173-D85DC7CB02CA}" destId="{186627AC-DDD4-584A-928C-D5AE6B52C9A8}" srcOrd="1" destOrd="0" presId="urn:microsoft.com/office/officeart/2016/7/layout/ChevronBlockProcess"/>
    <dgm:cxn modelId="{D59B9653-5DBB-4CA5-938B-5F9479FCF8BC}" type="presParOf" srcId="{6E9318A7-E493-EB4C-8167-617A66405A99}" destId="{7B7F84A7-4B84-064C-95C3-7C93AE5F6498}" srcOrd="5" destOrd="0" presId="urn:microsoft.com/office/officeart/2016/7/layout/ChevronBlockProcess"/>
    <dgm:cxn modelId="{0307B8B9-B5FE-41B2-997F-649710AF6035}" type="presParOf" srcId="{6E9318A7-E493-EB4C-8167-617A66405A99}" destId="{053EBE12-7977-5C45-89AE-24E36059F064}" srcOrd="6" destOrd="0" presId="urn:microsoft.com/office/officeart/2016/7/layout/ChevronBlockProcess"/>
    <dgm:cxn modelId="{67CBB26A-4222-477D-A572-511434A83390}" type="presParOf" srcId="{053EBE12-7977-5C45-89AE-24E36059F064}" destId="{CCC47C27-CAD1-5F42-A5F5-539984B23EAD}" srcOrd="0" destOrd="0" presId="urn:microsoft.com/office/officeart/2016/7/layout/ChevronBlockProcess"/>
    <dgm:cxn modelId="{3C8353B3-C4FB-47C8-9ECC-A78125762586}" type="presParOf" srcId="{053EBE12-7977-5C45-89AE-24E36059F064}" destId="{02836C04-CBD6-4149-9094-0FB45BDFFC11}" srcOrd="1" destOrd="0" presId="urn:microsoft.com/office/officeart/2016/7/layout/ChevronBlockProcess"/>
    <dgm:cxn modelId="{F3E5F950-E8F5-46B5-B4B0-8F6AB21A9105}" type="presParOf" srcId="{6E9318A7-E493-EB4C-8167-617A66405A99}" destId="{268374BA-25B7-4D4A-987D-ABE92E4A3099}" srcOrd="7" destOrd="0" presId="urn:microsoft.com/office/officeart/2016/7/layout/ChevronBlockProcess"/>
    <dgm:cxn modelId="{701069B6-763E-4E1F-9B3C-D2BC05A6B221}" type="presParOf" srcId="{6E9318A7-E493-EB4C-8167-617A66405A99}" destId="{D70A2917-FC41-7244-81EB-593AEA236799}" srcOrd="8" destOrd="0" presId="urn:microsoft.com/office/officeart/2016/7/layout/ChevronBlockProcess"/>
    <dgm:cxn modelId="{528EF194-F20B-4309-AB82-96817EA6E235}" type="presParOf" srcId="{D70A2917-FC41-7244-81EB-593AEA236799}" destId="{56164D2C-CED6-374D-84F2-EE57D1A96578}" srcOrd="0" destOrd="0" presId="urn:microsoft.com/office/officeart/2016/7/layout/ChevronBlockProcess"/>
    <dgm:cxn modelId="{AA8BE8B2-C752-46C9-871A-AB2BB08C5B5F}" type="presParOf" srcId="{D70A2917-FC41-7244-81EB-593AEA236799}" destId="{E2081B7A-D70C-0641-9B7C-7F735EC55AF5}" srcOrd="1" destOrd="0" presId="urn:microsoft.com/office/officeart/2016/7/layout/ChevronBlockProcess"/>
    <dgm:cxn modelId="{779A0E2A-E13A-49C9-9296-8A31A14DBCAF}" type="presParOf" srcId="{6E9318A7-E493-EB4C-8167-617A66405A99}" destId="{50A66525-A2E3-E440-9677-D8836E17C1C1}" srcOrd="9" destOrd="0" presId="urn:microsoft.com/office/officeart/2016/7/layout/ChevronBlockProcess"/>
    <dgm:cxn modelId="{1751F4D3-AF26-4754-9A19-764FC0E0FD85}" type="presParOf" srcId="{6E9318A7-E493-EB4C-8167-617A66405A99}" destId="{78C4963B-0468-7640-9B69-A9DBE78E02CE}" srcOrd="10" destOrd="0" presId="urn:microsoft.com/office/officeart/2016/7/layout/ChevronBlockProcess"/>
    <dgm:cxn modelId="{FB390AFA-E051-4B0B-918F-FF32DA7EA85F}" type="presParOf" srcId="{78C4963B-0468-7640-9B69-A9DBE78E02CE}" destId="{E53769E5-56DA-C048-B38B-0EED9B25EBE0}" srcOrd="0" destOrd="0" presId="urn:microsoft.com/office/officeart/2016/7/layout/ChevronBlockProcess"/>
    <dgm:cxn modelId="{BE039D31-90E6-4F96-B445-2C6C9C819F07}" type="presParOf" srcId="{78C4963B-0468-7640-9B69-A9DBE78E02CE}" destId="{E72D780E-D2CE-9D4E-B8AB-DDADD552169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3D715-4DFD-1845-9695-CDC9850FFCEB}">
      <dsp:nvSpPr>
        <dsp:cNvPr id="0" name=""/>
        <dsp:cNvSpPr/>
      </dsp:nvSpPr>
      <dsp:spPr>
        <a:xfrm>
          <a:off x="11266" y="755277"/>
          <a:ext cx="1874252" cy="562275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25" tIns="69425" rIns="69425" bIns="694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>
              <a:latin typeface="+mn-lt"/>
            </a:rPr>
            <a:t>Customise</a:t>
          </a:r>
          <a:endParaRPr lang="en-US" sz="2500" b="1" kern="1200" dirty="0">
            <a:latin typeface="+mn-lt"/>
          </a:endParaRPr>
        </a:p>
      </dsp:txBody>
      <dsp:txXfrm>
        <a:off x="179949" y="755277"/>
        <a:ext cx="1536887" cy="562275"/>
      </dsp:txXfrm>
    </dsp:sp>
    <dsp:sp modelId="{45BE9DEC-B1EB-2244-8044-BBB2B0FE63BD}">
      <dsp:nvSpPr>
        <dsp:cNvPr id="0" name=""/>
        <dsp:cNvSpPr/>
      </dsp:nvSpPr>
      <dsp:spPr>
        <a:xfrm>
          <a:off x="11266" y="1317553"/>
          <a:ext cx="1705570" cy="170355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78" tIns="134778" rIns="134778" bIns="269556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000000"/>
              </a:solidFill>
              <a:latin typeface="+mn-lt"/>
            </a:rPr>
            <a:t>Customise</a:t>
          </a:r>
          <a:r>
            <a:rPr lang="en-US" sz="1900" kern="1200" dirty="0" smtClean="0">
              <a:solidFill>
                <a:srgbClr val="000000"/>
              </a:solidFill>
              <a:latin typeface="+mn-lt"/>
            </a:rPr>
            <a:t> first screen</a:t>
          </a:r>
          <a:endParaRPr lang="en-US" sz="1900" kern="1200" dirty="0">
            <a:solidFill>
              <a:srgbClr val="000000"/>
            </a:solidFill>
            <a:latin typeface="+mn-lt"/>
          </a:endParaRPr>
        </a:p>
      </dsp:txBody>
      <dsp:txXfrm>
        <a:off x="11266" y="1317553"/>
        <a:ext cx="1705570" cy="1703556"/>
      </dsp:txXfrm>
    </dsp:sp>
    <dsp:sp modelId="{7B5633E2-928A-E042-860C-D97215EFC31D}">
      <dsp:nvSpPr>
        <dsp:cNvPr id="0" name=""/>
        <dsp:cNvSpPr/>
      </dsp:nvSpPr>
      <dsp:spPr>
        <a:xfrm>
          <a:off x="1830606" y="755277"/>
          <a:ext cx="1874252" cy="562275"/>
        </a:xfrm>
        <a:prstGeom prst="chevron">
          <a:avLst>
            <a:gd name="adj" fmla="val 30000"/>
          </a:avLst>
        </a:prstGeom>
        <a:solidFill>
          <a:schemeClr val="accent5">
            <a:hueOff val="3356150"/>
            <a:satOff val="-3305"/>
            <a:lumOff val="1451"/>
            <a:alphaOff val="0"/>
          </a:schemeClr>
        </a:solidFill>
        <a:ln w="12700" cap="flat" cmpd="sng" algn="ctr">
          <a:solidFill>
            <a:schemeClr val="accent5">
              <a:hueOff val="3356150"/>
              <a:satOff val="-3305"/>
              <a:lumOff val="1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25" tIns="69425" rIns="69425" bIns="694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</a:rPr>
            <a:t>Create</a:t>
          </a:r>
        </a:p>
      </dsp:txBody>
      <dsp:txXfrm>
        <a:off x="1999289" y="755277"/>
        <a:ext cx="1536887" cy="562275"/>
      </dsp:txXfrm>
    </dsp:sp>
    <dsp:sp modelId="{E9DE5F4A-1B30-224B-80D1-320A95317ED5}">
      <dsp:nvSpPr>
        <dsp:cNvPr id="0" name=""/>
        <dsp:cNvSpPr/>
      </dsp:nvSpPr>
      <dsp:spPr>
        <a:xfrm>
          <a:off x="1830606" y="1317553"/>
          <a:ext cx="1705570" cy="1703556"/>
        </a:xfrm>
        <a:prstGeom prst="rect">
          <a:avLst/>
        </a:prstGeom>
        <a:solidFill>
          <a:schemeClr val="accent5">
            <a:tint val="40000"/>
            <a:alpha val="90000"/>
            <a:hueOff val="3469510"/>
            <a:satOff val="-4124"/>
            <a:lumOff val="4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469510"/>
              <a:satOff val="-4124"/>
              <a:lumOff val="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78" tIns="134778" rIns="134778" bIns="269556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Create new screens</a:t>
          </a:r>
        </a:p>
      </dsp:txBody>
      <dsp:txXfrm>
        <a:off x="1830606" y="1317553"/>
        <a:ext cx="1705570" cy="1703556"/>
      </dsp:txXfrm>
    </dsp:sp>
    <dsp:sp modelId="{2D5FDB2C-ADAC-D64A-8E17-25686AAED929}">
      <dsp:nvSpPr>
        <dsp:cNvPr id="0" name=""/>
        <dsp:cNvSpPr/>
      </dsp:nvSpPr>
      <dsp:spPr>
        <a:xfrm>
          <a:off x="3649945" y="755277"/>
          <a:ext cx="1874252" cy="562275"/>
        </a:xfrm>
        <a:prstGeom prst="chevron">
          <a:avLst>
            <a:gd name="adj" fmla="val 30000"/>
          </a:avLst>
        </a:prstGeom>
        <a:solidFill>
          <a:schemeClr val="accent5">
            <a:hueOff val="6712299"/>
            <a:satOff val="-6611"/>
            <a:lumOff val="2902"/>
            <a:alphaOff val="0"/>
          </a:schemeClr>
        </a:solidFill>
        <a:ln w="12700" cap="flat" cmpd="sng" algn="ctr">
          <a:solidFill>
            <a:schemeClr val="accent5">
              <a:hueOff val="6712299"/>
              <a:satOff val="-6611"/>
              <a:lumOff val="2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25" tIns="69425" rIns="69425" bIns="694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</a:rPr>
            <a:t>Enhance</a:t>
          </a:r>
        </a:p>
      </dsp:txBody>
      <dsp:txXfrm>
        <a:off x="3818628" y="755277"/>
        <a:ext cx="1536887" cy="562275"/>
      </dsp:txXfrm>
    </dsp:sp>
    <dsp:sp modelId="{186627AC-DDD4-584A-928C-D5AE6B52C9A8}">
      <dsp:nvSpPr>
        <dsp:cNvPr id="0" name=""/>
        <dsp:cNvSpPr/>
      </dsp:nvSpPr>
      <dsp:spPr>
        <a:xfrm>
          <a:off x="3649945" y="1317553"/>
          <a:ext cx="1705570" cy="1703556"/>
        </a:xfrm>
        <a:prstGeom prst="rect">
          <a:avLst/>
        </a:prstGeom>
        <a:solidFill>
          <a:schemeClr val="accent5">
            <a:tint val="40000"/>
            <a:alpha val="90000"/>
            <a:hueOff val="6939019"/>
            <a:satOff val="-8248"/>
            <a:lumOff val="9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6939019"/>
              <a:satOff val="-8248"/>
              <a:lumOff val="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78" tIns="134778" rIns="134778" bIns="269556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Enhance the Home Screen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rgbClr val="000000"/>
              </a:solidFill>
              <a:latin typeface="+mn-lt"/>
            </a:rPr>
            <a:t>Add label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rgbClr val="000000"/>
              </a:solidFill>
              <a:latin typeface="+mn-lt"/>
            </a:rPr>
            <a:t>Add buttons</a:t>
          </a:r>
        </a:p>
      </dsp:txBody>
      <dsp:txXfrm>
        <a:off x="3649945" y="1317553"/>
        <a:ext cx="1705570" cy="1703556"/>
      </dsp:txXfrm>
    </dsp:sp>
    <dsp:sp modelId="{CCC47C27-CAD1-5F42-A5F5-539984B23EAD}">
      <dsp:nvSpPr>
        <dsp:cNvPr id="0" name=""/>
        <dsp:cNvSpPr/>
      </dsp:nvSpPr>
      <dsp:spPr>
        <a:xfrm>
          <a:off x="5469284" y="755277"/>
          <a:ext cx="1874252" cy="562275"/>
        </a:xfrm>
        <a:prstGeom prst="chevron">
          <a:avLst>
            <a:gd name="adj" fmla="val 30000"/>
          </a:avLst>
        </a:prstGeom>
        <a:solidFill>
          <a:schemeClr val="accent5">
            <a:hueOff val="10068450"/>
            <a:satOff val="-9916"/>
            <a:lumOff val="4352"/>
            <a:alphaOff val="0"/>
          </a:schemeClr>
        </a:solidFill>
        <a:ln w="12700" cap="flat" cmpd="sng" algn="ctr">
          <a:solidFill>
            <a:schemeClr val="accent5">
              <a:hueOff val="10068450"/>
              <a:satOff val="-9916"/>
              <a:lumOff val="4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25" tIns="69425" rIns="69425" bIns="694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</a:rPr>
            <a:t>Add</a:t>
          </a:r>
        </a:p>
      </dsp:txBody>
      <dsp:txXfrm>
        <a:off x="5637967" y="755277"/>
        <a:ext cx="1536887" cy="562275"/>
      </dsp:txXfrm>
    </dsp:sp>
    <dsp:sp modelId="{02836C04-CBD6-4149-9094-0FB45BDFFC11}">
      <dsp:nvSpPr>
        <dsp:cNvPr id="0" name=""/>
        <dsp:cNvSpPr/>
      </dsp:nvSpPr>
      <dsp:spPr>
        <a:xfrm>
          <a:off x="5469284" y="1317553"/>
          <a:ext cx="1705570" cy="1703556"/>
        </a:xfrm>
        <a:prstGeom prst="rect">
          <a:avLst/>
        </a:prstGeom>
        <a:solidFill>
          <a:schemeClr val="accent5">
            <a:tint val="40000"/>
            <a:alpha val="90000"/>
            <a:hueOff val="10408529"/>
            <a:satOff val="-12372"/>
            <a:lumOff val="13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0408529"/>
              <a:satOff val="-12372"/>
              <a:lumOff val="1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78" tIns="134778" rIns="134778" bIns="269556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Add code to control buttons</a:t>
          </a:r>
        </a:p>
      </dsp:txBody>
      <dsp:txXfrm>
        <a:off x="5469284" y="1317553"/>
        <a:ext cx="1705570" cy="1703556"/>
      </dsp:txXfrm>
    </dsp:sp>
    <dsp:sp modelId="{56164D2C-CED6-374D-84F2-EE57D1A96578}">
      <dsp:nvSpPr>
        <dsp:cNvPr id="0" name=""/>
        <dsp:cNvSpPr/>
      </dsp:nvSpPr>
      <dsp:spPr>
        <a:xfrm>
          <a:off x="7288623" y="755277"/>
          <a:ext cx="1874252" cy="562275"/>
        </a:xfrm>
        <a:prstGeom prst="chevron">
          <a:avLst>
            <a:gd name="adj" fmla="val 30000"/>
          </a:avLst>
        </a:prstGeom>
        <a:solidFill>
          <a:schemeClr val="accent5">
            <a:hueOff val="13424599"/>
            <a:satOff val="-13222"/>
            <a:lumOff val="5803"/>
            <a:alphaOff val="0"/>
          </a:schemeClr>
        </a:solidFill>
        <a:ln w="12700" cap="flat" cmpd="sng" algn="ctr">
          <a:solidFill>
            <a:schemeClr val="accent5">
              <a:hueOff val="13424599"/>
              <a:satOff val="-13222"/>
              <a:lumOff val="58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25" tIns="69425" rIns="69425" bIns="694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</a:rPr>
            <a:t>Test</a:t>
          </a:r>
        </a:p>
      </dsp:txBody>
      <dsp:txXfrm>
        <a:off x="7457306" y="755277"/>
        <a:ext cx="1536887" cy="562275"/>
      </dsp:txXfrm>
    </dsp:sp>
    <dsp:sp modelId="{E2081B7A-D70C-0641-9B7C-7F735EC55AF5}">
      <dsp:nvSpPr>
        <dsp:cNvPr id="0" name=""/>
        <dsp:cNvSpPr/>
      </dsp:nvSpPr>
      <dsp:spPr>
        <a:xfrm>
          <a:off x="7288623" y="1317553"/>
          <a:ext cx="1705570" cy="1703556"/>
        </a:xfrm>
        <a:prstGeom prst="rect">
          <a:avLst/>
        </a:prstGeom>
        <a:solidFill>
          <a:schemeClr val="accent5">
            <a:tint val="40000"/>
            <a:alpha val="90000"/>
            <a:hueOff val="13878039"/>
            <a:satOff val="-16496"/>
            <a:lumOff val="17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3878039"/>
              <a:satOff val="-16496"/>
              <a:lumOff val="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78" tIns="134778" rIns="134778" bIns="269556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Test the app</a:t>
          </a:r>
        </a:p>
      </dsp:txBody>
      <dsp:txXfrm>
        <a:off x="7288623" y="1317553"/>
        <a:ext cx="1705570" cy="1703556"/>
      </dsp:txXfrm>
    </dsp:sp>
    <dsp:sp modelId="{E53769E5-56DA-C048-B38B-0EED9B25EBE0}">
      <dsp:nvSpPr>
        <dsp:cNvPr id="0" name=""/>
        <dsp:cNvSpPr/>
      </dsp:nvSpPr>
      <dsp:spPr>
        <a:xfrm>
          <a:off x="9107963" y="755277"/>
          <a:ext cx="1874252" cy="562275"/>
        </a:xfrm>
        <a:prstGeom prst="chevron">
          <a:avLst>
            <a:gd name="adj" fmla="val 30000"/>
          </a:avLst>
        </a:prstGeom>
        <a:solidFill>
          <a:schemeClr val="accent5">
            <a:hueOff val="16780748"/>
            <a:satOff val="-16527"/>
            <a:lumOff val="7254"/>
            <a:alphaOff val="0"/>
          </a:schemeClr>
        </a:solidFill>
        <a:ln w="12700" cap="flat" cmpd="sng" algn="ctr">
          <a:solidFill>
            <a:schemeClr val="accent5">
              <a:hueOff val="16780748"/>
              <a:satOff val="-16527"/>
              <a:lumOff val="72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25" tIns="69425" rIns="69425" bIns="694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</a:rPr>
            <a:t>Work</a:t>
          </a:r>
        </a:p>
      </dsp:txBody>
      <dsp:txXfrm>
        <a:off x="9276646" y="755277"/>
        <a:ext cx="1536887" cy="562275"/>
      </dsp:txXfrm>
    </dsp:sp>
    <dsp:sp modelId="{E72D780E-D2CE-9D4E-B8AB-DDADD552169D}">
      <dsp:nvSpPr>
        <dsp:cNvPr id="0" name=""/>
        <dsp:cNvSpPr/>
      </dsp:nvSpPr>
      <dsp:spPr>
        <a:xfrm>
          <a:off x="9107963" y="1317553"/>
          <a:ext cx="1705570" cy="1703556"/>
        </a:xfrm>
        <a:prstGeom prst="rect">
          <a:avLst/>
        </a:prstGeom>
        <a:solidFill>
          <a:schemeClr val="accent5">
            <a:tint val="40000"/>
            <a:alpha val="90000"/>
            <a:hueOff val="17347548"/>
            <a:satOff val="-20620"/>
            <a:lumOff val="22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7347548"/>
              <a:satOff val="-20620"/>
              <a:lumOff val="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78" tIns="134778" rIns="134778" bIns="269556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Extra work – if we have time!</a:t>
          </a:r>
        </a:p>
      </dsp:txBody>
      <dsp:txXfrm>
        <a:off x="9107963" y="1317553"/>
        <a:ext cx="1705570" cy="1703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7648B13-5C9D-48BB-8B86-A7D7367DC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16D5AC-C095-4B47-8CF3-93B808D6C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6976-FC5B-42E6-9520-6CD2C75A0CD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FFAC2D-561E-41C9-BB1C-BAAE78483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116646-2A4D-40AD-8609-F96699CED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B45D-3732-450E-82CD-BB39769BB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32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1ABB-07E5-49B3-9B97-FF04A8521F2F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BFE95-7F13-49A4-8C13-E097B2944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79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2.svg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image" Target="../media/image4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83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3" Type="http://schemas.openxmlformats.org/officeDocument/2006/relationships/image" Target="../media/image9.emf"/><Relationship Id="rId12" Type="http://schemas.openxmlformats.org/officeDocument/2006/relationships/image" Target="../media/image13.png"/><Relationship Id="rId2" Type="http://schemas.openxmlformats.org/officeDocument/2006/relationships/image" Target="../media/image8.emf"/><Relationship Id="rId1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65.svg"/><Relationship Id="rId5" Type="http://schemas.openxmlformats.org/officeDocument/2006/relationships/image" Target="../media/image11.png"/><Relationship Id="rId15" Type="http://schemas.openxmlformats.org/officeDocument/2006/relationships/image" Target="../media/image69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3.sv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1" descr="preencoded.png">
            <a:extLst>
              <a:ext uri="{FF2B5EF4-FFF2-40B4-BE49-F238E27FC236}">
                <a16:creationId xmlns:a16="http://schemas.microsoft.com/office/drawing/2014/main" xmlns="" id="{29E9DA94-079F-254D-B22C-BF7D2490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xmlns="" id="{62C9314D-00E5-8340-BC3A-253CDD3C0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85750" y="161925"/>
            <a:ext cx="11620500" cy="630555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xmlns="" id="{8E15BC4F-63D3-5B42-AB72-367C9993C9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162300" y="3353548"/>
            <a:ext cx="5867400" cy="211455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37F4A0C-8386-B445-8851-79D1421A7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1419" y="2427059"/>
            <a:ext cx="4449161" cy="297517"/>
          </a:xfrm>
        </p:spPr>
        <p:txBody>
          <a:bodyPr wrap="square">
            <a:spAutoFit/>
          </a:bodyPr>
          <a:lstStyle>
            <a:lvl1pPr algn="l">
              <a:defRPr sz="4000" b="1" baseline="0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 smtClean="0">
                <a:latin typeface="AmplitudeTF" panose="02000506050000020004" pitchFamily="50" charset="0"/>
              </a:rPr>
              <a:t>Presentation Title</a:t>
            </a:r>
            <a:endParaRPr lang="en-US" dirty="0">
              <a:latin typeface="AmplitudeTF" panose="0200050605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250" b="-2"/>
          <a:stretch/>
        </p:blipFill>
        <p:spPr>
          <a:xfrm flipV="1">
            <a:off x="1443555" y="1790302"/>
            <a:ext cx="1363506" cy="97592"/>
          </a:xfrm>
          <a:prstGeom prst="rect">
            <a:avLst/>
          </a:prstGeom>
        </p:spPr>
      </p:pic>
      <p:pic>
        <p:nvPicPr>
          <p:cNvPr id="18" name="Picture 2" descr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7725" y="548639"/>
            <a:ext cx="1959337" cy="105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5306" y="5897471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7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C637C76-D36F-5E42-93E0-8FF7B77C1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6646" y="1250674"/>
            <a:ext cx="2594600" cy="25945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33D5240-E9E1-0D4C-9893-3262768A304F}"/>
              </a:ext>
            </a:extLst>
          </p:cNvPr>
          <p:cNvSpPr/>
          <p:nvPr userDrawn="1"/>
        </p:nvSpPr>
        <p:spPr>
          <a:xfrm>
            <a:off x="1456515" y="960541"/>
            <a:ext cx="3174862" cy="3174862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6DE8D4-20F2-C04E-86D3-92B2359D2D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 rot="10800000">
            <a:off x="6096001" y="6014218"/>
            <a:ext cx="1405702" cy="157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>
            <a:off x="4701728" y="607136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6DE8D4-20F2-C04E-86D3-92B2359D2D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6654" y="0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>
            <a:off x="4690298" y="6014218"/>
            <a:ext cx="1405702" cy="1579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4706" y="2446722"/>
            <a:ext cx="4446587" cy="1120775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rgbClr val="FFFFFF"/>
                </a:solidFill>
              </a:defRPr>
            </a:lvl1pPr>
            <a:lvl2pPr>
              <a:defRPr sz="4000">
                <a:solidFill>
                  <a:srgbClr val="FFFFFF"/>
                </a:solidFill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Section Title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 rot="10800000">
            <a:off x="6084571" y="595706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75D22282-D27C-1545-97F7-CA4FB4FF1E07}"/>
              </a:ext>
            </a:extLst>
          </p:cNvPr>
          <p:cNvSpPr/>
          <p:nvPr userDrawn="1"/>
        </p:nvSpPr>
        <p:spPr>
          <a:xfrm>
            <a:off x="4235397" y="1554059"/>
            <a:ext cx="3744772" cy="37447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B1071F-E098-EF49-B4C6-A014F4B9DE75}"/>
              </a:ext>
            </a:extLst>
          </p:cNvPr>
          <p:cNvSpPr txBox="1"/>
          <p:nvPr userDrawn="1"/>
        </p:nvSpPr>
        <p:spPr>
          <a:xfrm>
            <a:off x="7454096" y="4421529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B6C3E05-FB4B-1F4B-9176-3BAAF892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mplitudeTF" panose="02000506050000020004" pitchFamily="50" charset="0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2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097A533-D9A3-2444-ABE5-668BF89B0C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75841" y="1926168"/>
            <a:ext cx="1733551" cy="173354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5D22282-D27C-1545-97F7-CA4FB4FF1E07}"/>
              </a:ext>
            </a:extLst>
          </p:cNvPr>
          <p:cNvSpPr/>
          <p:nvPr userDrawn="1"/>
        </p:nvSpPr>
        <p:spPr>
          <a:xfrm>
            <a:off x="2022478" y="1684544"/>
            <a:ext cx="2238165" cy="223816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40EAB1E-F648-ED4C-8178-8C3F239AD2D2}"/>
              </a:ext>
            </a:extLst>
          </p:cNvPr>
          <p:cNvCxnSpPr/>
          <p:nvPr userDrawn="1"/>
        </p:nvCxnSpPr>
        <p:spPr>
          <a:xfrm>
            <a:off x="4745037" y="1752601"/>
            <a:ext cx="0" cy="3390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8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81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ma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17106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xmlns="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77157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0ABCC57C-C307-6F4E-AB7F-4219DC7F0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6400" y="2275966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CF3410C0-229C-1243-A41B-16A6F4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0400" y="2275373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28536"/>
            <a:ext cx="12192000" cy="578457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xmlns="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8587"/>
            <a:ext cx="12192000" cy="596900"/>
          </a:xfrm>
        </p:spPr>
        <p:txBody>
          <a:bodyPr>
            <a:noAutofit/>
          </a:bodyPr>
          <a:lstStyle>
            <a:lvl1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785FDE0-F1F8-2543-85D3-5AA309A404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69553"/>
            <a:ext cx="2988733" cy="2089151"/>
          </a:xfrm>
        </p:spPr>
        <p:txBody>
          <a:bodyPr>
            <a:normAutofit/>
          </a:bodyPr>
          <a:lstStyle>
            <a:lvl1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55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967319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091906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78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14505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1924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107087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199668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292249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7861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3866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089577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99778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479376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4869175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10428371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4319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5584195" y="244120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9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258974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648773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9038572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xmlns="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3297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xmlns="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xmlns="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50" b="-2"/>
          <a:stretch/>
        </p:blipFill>
        <p:spPr>
          <a:xfrm flipV="1">
            <a:off x="9084075" y="2652182"/>
            <a:ext cx="1678276" cy="120122"/>
          </a:xfrm>
          <a:prstGeom prst="rect">
            <a:avLst/>
          </a:prstGeom>
        </p:spPr>
      </p:pic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0686" y="1188720"/>
            <a:ext cx="2411665" cy="13026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465" y="1188720"/>
            <a:ext cx="6000750" cy="4983480"/>
          </a:xfrm>
        </p:spPr>
        <p:txBody>
          <a:bodyPr>
            <a:normAutofit/>
          </a:bodyPr>
          <a:lstStyle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4" name="Object 7" descr="preencoded.png">
            <a:extLst>
              <a:ext uri="{FF2B5EF4-FFF2-40B4-BE49-F238E27FC236}">
                <a16:creationId xmlns:a16="http://schemas.microsoft.com/office/drawing/2014/main" xmlns="" id="{B353C6A3-497D-7644-8CCF-AD9D086FB8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575443" y="3569970"/>
            <a:ext cx="1962150" cy="2476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926465" y="669851"/>
            <a:ext cx="401686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Table</a:t>
            </a:r>
            <a:r>
              <a:rPr lang="en-GB" sz="4000" b="1" spc="133" baseline="0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 Of Content</a:t>
            </a:r>
            <a:endParaRPr lang="en-US" sz="4000" b="1" spc="133" dirty="0">
              <a:solidFill>
                <a:srgbClr val="EA761F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063760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15116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966471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132544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063760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4515116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66471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9132544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06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125168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125168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125168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756056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756056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756056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386945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386945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6945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F46E4B5B-6258-1D45-9799-8ACBA3AB141D}"/>
              </a:ext>
            </a:extLst>
          </p:cNvPr>
          <p:cNvSpPr/>
          <p:nvPr userDrawn="1"/>
        </p:nvSpPr>
        <p:spPr>
          <a:xfrm>
            <a:off x="998315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345C60BB-77C1-FE47-AE36-72287F3D2662}"/>
              </a:ext>
            </a:extLst>
          </p:cNvPr>
          <p:cNvSpPr/>
          <p:nvPr userDrawn="1"/>
        </p:nvSpPr>
        <p:spPr>
          <a:xfrm>
            <a:off x="4631367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D27F8BA0-5D3E-A34A-93FF-0496B5AE2251}"/>
              </a:ext>
            </a:extLst>
          </p:cNvPr>
          <p:cNvSpPr/>
          <p:nvPr userDrawn="1"/>
        </p:nvSpPr>
        <p:spPr>
          <a:xfrm>
            <a:off x="8264419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924A6DC2-8310-7842-8421-FA032A5BF67A}"/>
              </a:ext>
            </a:extLst>
          </p:cNvPr>
          <p:cNvSpPr/>
          <p:nvPr userDrawn="1"/>
        </p:nvSpPr>
        <p:spPr>
          <a:xfrm>
            <a:off x="998315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587ADD8-F534-7E43-8A76-5B543B7EA7E2}"/>
              </a:ext>
            </a:extLst>
          </p:cNvPr>
          <p:cNvSpPr/>
          <p:nvPr userDrawn="1"/>
        </p:nvSpPr>
        <p:spPr>
          <a:xfrm>
            <a:off x="4631367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14280795-EA71-6441-8FBF-02D6DAE5AFA8}"/>
              </a:ext>
            </a:extLst>
          </p:cNvPr>
          <p:cNvSpPr/>
          <p:nvPr userDrawn="1"/>
        </p:nvSpPr>
        <p:spPr>
          <a:xfrm>
            <a:off x="8264419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60E57F7-8196-E842-97AE-F097FB7D881E}"/>
              </a:ext>
            </a:extLst>
          </p:cNvPr>
          <p:cNvSpPr/>
          <p:nvPr userDrawn="1"/>
        </p:nvSpPr>
        <p:spPr>
          <a:xfrm>
            <a:off x="998315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4DA55D5-89D7-014A-B232-B0EDB50AB92F}"/>
              </a:ext>
            </a:extLst>
          </p:cNvPr>
          <p:cNvSpPr/>
          <p:nvPr userDrawn="1"/>
        </p:nvSpPr>
        <p:spPr>
          <a:xfrm>
            <a:off x="4631367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D8A83A92-FF4D-E745-9E2E-CACD48AD77C5}"/>
              </a:ext>
            </a:extLst>
          </p:cNvPr>
          <p:cNvSpPr/>
          <p:nvPr userDrawn="1"/>
        </p:nvSpPr>
        <p:spPr>
          <a:xfrm>
            <a:off x="8264419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6" name="Text Placeholder 64">
            <a:extLst>
              <a:ext uri="{FF2B5EF4-FFF2-40B4-BE49-F238E27FC236}">
                <a16:creationId xmlns:a16="http://schemas.microsoft.com/office/drawing/2014/main" xmlns="" id="{F1A4A31A-C326-C14A-955B-504570FA66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101303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xmlns="" id="{230534DF-B8D4-CC42-B7BC-9A15C97CD8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49769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xmlns="" id="{031747AD-0708-9647-A2FE-742632D295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41178" y="2582810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14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xmlns="" id="{15D825DF-C72C-2048-81CB-360272774C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928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4">
            <a:extLst>
              <a:ext uri="{FF2B5EF4-FFF2-40B4-BE49-F238E27FC236}">
                <a16:creationId xmlns:a16="http://schemas.microsoft.com/office/drawing/2014/main" xmlns="" id="{60F1E1A1-6205-904A-A8D3-F6419E48473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84209" y="2575221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xmlns="" id="{FDCDD464-ED56-6444-9F28-02B9F091AF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50400" y="2584254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xmlns="" id="{32F44EE5-D75F-F040-BA31-A996785D8B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4080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xmlns="" id="{F5FC6965-C642-7248-A3FE-C374655491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41178" y="3975254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xmlns="" id="{422445BD-8770-6A45-8E00-40D641318B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50400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:a16="http://schemas.microsoft.com/office/drawing/2014/main" xmlns="" id="{0A259664-BAF4-EA4F-AE3C-EB0DD49C6F3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550400" y="3960159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xmlns="" id="{0B7DD725-F547-EF47-8DA7-6FB393844D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49769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Text Placeholder 4">
            <a:extLst>
              <a:ext uri="{FF2B5EF4-FFF2-40B4-BE49-F238E27FC236}">
                <a16:creationId xmlns:a16="http://schemas.microsoft.com/office/drawing/2014/main" xmlns="" id="{1E57E0B7-CC4A-5F4F-A275-0B1F8590CB4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226609" y="5367334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xmlns="" id="{C60A859F-CC10-C14B-B2CF-719937B40B6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928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0" name="Text Placeholder 4">
            <a:extLst>
              <a:ext uri="{FF2B5EF4-FFF2-40B4-BE49-F238E27FC236}">
                <a16:creationId xmlns:a16="http://schemas.microsoft.com/office/drawing/2014/main" xmlns="" id="{7D604B57-7DA6-E74D-B8AD-21CFC228E2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908757" y="5355632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xmlns="" id="{0ABA2FB9-DB7A-E144-8236-DD45063D32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504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2" name="Text Placeholder 4">
            <a:extLst>
              <a:ext uri="{FF2B5EF4-FFF2-40B4-BE49-F238E27FC236}">
                <a16:creationId xmlns:a16="http://schemas.microsoft.com/office/drawing/2014/main" xmlns="" id="{C029EF8E-5305-D24C-B347-538D53E6F7D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550400" y="5355631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xmlns="" id="{80A22D97-9CE2-0E42-BC5B-17A42AF73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504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xmlns="" id="{834010F7-2F72-F441-BD2E-370B2A651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8383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6" name="Text Placeholder 4">
            <a:extLst>
              <a:ext uri="{FF2B5EF4-FFF2-40B4-BE49-F238E27FC236}">
                <a16:creationId xmlns:a16="http://schemas.microsoft.com/office/drawing/2014/main" xmlns="" id="{3072E54E-EF3B-B446-A988-D29EDC458F0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84209" y="3945433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85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2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33583" y="6492514"/>
            <a:ext cx="35458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1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1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27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64">
            <a:extLst>
              <a:ext uri="{FF2B5EF4-FFF2-40B4-BE49-F238E27FC236}">
                <a16:creationId xmlns:a16="http://schemas.microsoft.com/office/drawing/2014/main" xmlns="" id="{877AEA55-362E-6D4F-8B04-4E20DE79D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89860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baseline="0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:a16="http://schemas.microsoft.com/office/drawing/2014/main" xmlns="" id="{E3CE2270-4680-8C43-9F12-5FA53AF96C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485093"/>
            <a:ext cx="12192000" cy="75565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spc="67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xmlns="" id="{A452FDF3-9ECE-8542-BB54-0020DD6228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5836" y="2357099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7" name="Text Placeholder 72">
            <a:extLst>
              <a:ext uri="{FF2B5EF4-FFF2-40B4-BE49-F238E27FC236}">
                <a16:creationId xmlns:a16="http://schemas.microsoft.com/office/drawing/2014/main" xmlns="" id="{8A1E29B9-167B-0042-B1AA-9C687967F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5836" y="3104453"/>
            <a:ext cx="2845761" cy="1113088"/>
          </a:xfrm>
        </p:spPr>
        <p:txBody>
          <a:bodyPr>
            <a:normAutofit/>
          </a:bodyPr>
          <a:lstStyle>
            <a:lvl1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xmlns="" id="{C7C72B58-B121-F34D-A850-1E4166B35A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005" y="4420481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9" name="Text Placeholder 72">
            <a:extLst>
              <a:ext uri="{FF2B5EF4-FFF2-40B4-BE49-F238E27FC236}">
                <a16:creationId xmlns:a16="http://schemas.microsoft.com/office/drawing/2014/main" xmlns="" id="{66760BB9-A240-424E-AF19-B4393E2D7E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1005" y="5184175"/>
            <a:ext cx="284576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:a16="http://schemas.microsoft.com/office/drawing/2014/main" xmlns="" id="{8D7BAF8A-D7FA-5F40-80C2-BC8A23AE4B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2680" y="2357099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1" name="Text Placeholder 72">
            <a:extLst>
              <a:ext uri="{FF2B5EF4-FFF2-40B4-BE49-F238E27FC236}">
                <a16:creationId xmlns:a16="http://schemas.microsoft.com/office/drawing/2014/main" xmlns="" id="{E333CE26-0890-7049-B58D-3B5FE5C2AD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26813" y="3104452"/>
            <a:ext cx="2876920" cy="1113089"/>
          </a:xfrm>
        </p:spPr>
        <p:txBody>
          <a:bodyPr>
            <a:normAutofit/>
          </a:bodyPr>
          <a:lstStyle>
            <a:lvl1pPr marL="0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457189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914377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:a16="http://schemas.microsoft.com/office/drawing/2014/main" xmlns="" id="{6D8C414E-C875-644F-B791-ED03DD2EA7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6813" y="4500491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3" name="Text Placeholder 72">
            <a:extLst>
              <a:ext uri="{FF2B5EF4-FFF2-40B4-BE49-F238E27FC236}">
                <a16:creationId xmlns:a16="http://schemas.microsoft.com/office/drawing/2014/main" xmlns="" id="{E41D4163-495D-7246-B49D-8CF6A2CA2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19911" y="5184175"/>
            <a:ext cx="285899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4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-WHI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A3E6A-DD08-5B48-8F12-CE11D4990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74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sz="3200" spc="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xmlns="" id="{832FA27C-C9A7-9948-9D3B-23F7E2F1F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1" y="1470041"/>
            <a:ext cx="10965873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>
                <a:solidFill>
                  <a:schemeClr val="bg2"/>
                </a:solidFill>
              </a:defRPr>
            </a:lvl1pPr>
            <a:lvl2pPr marL="0" indent="0">
              <a:lnSpc>
                <a:spcPts val="1533"/>
              </a:lnSpc>
              <a:buNone/>
              <a:defRPr sz="1267" spc="133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8588E6-371F-FE47-9A20-04D958042CB0}"/>
              </a:ext>
            </a:extLst>
          </p:cNvPr>
          <p:cNvSpPr txBox="1"/>
          <p:nvPr userDrawn="1"/>
        </p:nvSpPr>
        <p:spPr>
          <a:xfrm>
            <a:off x="4535526" y="465137"/>
            <a:ext cx="3133725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94">
              <a:defRPr/>
            </a:pPr>
            <a:r>
              <a:rPr lang="en-US" sz="1067" b="1" spc="600" baseline="0" dirty="0">
                <a:solidFill>
                  <a:schemeClr val="bg1"/>
                </a:solidFill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END USER SERVICES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81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F02B4582-922A-4C48-921B-D9655872D0A8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4167EDA-FC3F-5A4B-BAD1-CA55C17EC270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406481" y="6076158"/>
            <a:ext cx="1405702" cy="157982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xmlns="" id="{BEA15382-B268-4CBC-BAA4-AB857D83F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pic>
        <p:nvPicPr>
          <p:cNvPr id="16" name="Object 6" descr="preencoded.png">
            <a:extLst>
              <a:ext uri="{FF2B5EF4-FFF2-40B4-BE49-F238E27FC236}">
                <a16:creationId xmlns:a16="http://schemas.microsoft.com/office/drawing/2014/main" xmlns="" id="{A861234B-5400-334A-8DDA-1D89F460E9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5290185" y="2512695"/>
            <a:ext cx="1466850" cy="647700"/>
          </a:xfrm>
          <a:prstGeom prst="rect">
            <a:avLst/>
          </a:prstGeom>
        </p:spPr>
      </p:pic>
      <p:pic>
        <p:nvPicPr>
          <p:cNvPr id="17" name="Object 7" descr="preencoded.png">
            <a:extLst>
              <a:ext uri="{FF2B5EF4-FFF2-40B4-BE49-F238E27FC236}">
                <a16:creationId xmlns:a16="http://schemas.microsoft.com/office/drawing/2014/main" xmlns="" id="{93EC1BE6-FFC9-AC41-878D-7FBFA0D4AD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176010" y="2103120"/>
            <a:ext cx="285750" cy="171450"/>
          </a:xfrm>
          <a:prstGeom prst="rect">
            <a:avLst/>
          </a:prstGeom>
        </p:spPr>
      </p:pic>
      <p:pic>
        <p:nvPicPr>
          <p:cNvPr id="18" name="Object 8" descr="preencoded.png">
            <a:extLst>
              <a:ext uri="{FF2B5EF4-FFF2-40B4-BE49-F238E27FC236}">
                <a16:creationId xmlns:a16="http://schemas.microsoft.com/office/drawing/2014/main" xmlns="" id="{2A6E8C05-0D58-5F4E-AB50-FA06287F41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823710" y="2760345"/>
            <a:ext cx="285750" cy="266700"/>
          </a:xfrm>
          <a:prstGeom prst="rect">
            <a:avLst/>
          </a:prstGeom>
        </p:spPr>
      </p:pic>
      <p:pic>
        <p:nvPicPr>
          <p:cNvPr id="19" name="Object 9" descr="preencoded.png">
            <a:extLst>
              <a:ext uri="{FF2B5EF4-FFF2-40B4-BE49-F238E27FC236}">
                <a16:creationId xmlns:a16="http://schemas.microsoft.com/office/drawing/2014/main" xmlns="" id="{97F51F69-5E0D-E546-A651-305F2BAF04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5042535" y="2893695"/>
            <a:ext cx="1943100" cy="2667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513F9143-9507-CC41-A149-BA958493A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9598" y="3498058"/>
            <a:ext cx="4608692" cy="297517"/>
          </a:xfr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Section Break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D0CD7B7E-EFCD-2148-957F-608DFEBE3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1579" y="3995467"/>
            <a:ext cx="2535928" cy="353240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goes here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F02B4582-922A-4C48-921B-D9655872D0A8}"/>
              </a:ext>
            </a:extLst>
          </p:cNvPr>
          <p:cNvSpPr/>
          <p:nvPr userDrawn="1"/>
        </p:nvSpPr>
        <p:spPr>
          <a:xfrm flipH="1">
            <a:off x="11177394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4167EDA-FC3F-5A4B-BAD1-CA55C17EC270}"/>
              </a:ext>
            </a:extLst>
          </p:cNvPr>
          <p:cNvSpPr/>
          <p:nvPr userDrawn="1"/>
        </p:nvSpPr>
        <p:spPr>
          <a:xfrm>
            <a:off x="11177394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398710" y="6076158"/>
            <a:ext cx="1405702" cy="1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sp>
        <p:nvSpPr>
          <p:cNvPr id="2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4789170" y="2978998"/>
            <a:ext cx="2679901" cy="3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000000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Thank you </a:t>
            </a:r>
            <a:endParaRPr lang="en-US" sz="4000" b="1" spc="133" dirty="0">
              <a:solidFill>
                <a:srgbClr val="000000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352B2-246C-BA47-88B3-8131E1F95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6453"/>
            <a:ext cx="12192000" cy="732155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8620" y="1062990"/>
            <a:ext cx="11361420" cy="5029200"/>
          </a:xfrm>
        </p:spPr>
        <p:txBody>
          <a:bodyPr/>
          <a:lstStyle>
            <a:lvl1pPr>
              <a:lnSpc>
                <a:spcPct val="2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1EDA5-5ECE-9B4F-937B-4EC4F147F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dobe Devanagari" panose="02040503050201020203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685769-00FC-1544-918A-B0202A647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" y="2375997"/>
            <a:ext cx="4158383" cy="36313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E750DE4-7A5B-884D-9572-805E7BCC4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467624"/>
            <a:ext cx="10667999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3D7271F3-87B0-DF45-8BF5-3D0B15CCCB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938" y="2537313"/>
            <a:ext cx="3804269" cy="2355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xmlns="" id="{561F1F38-CCD6-9C4D-95B7-0080A69C9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0599" y="2480650"/>
            <a:ext cx="4102196" cy="596900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xmlns="" id="{CC752452-995B-544D-A362-85ACE42BA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0599" y="4543962"/>
            <a:ext cx="4102196" cy="5969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marL="0" lv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4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4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">
          <p15:clr>
            <a:srgbClr val="FBAE40"/>
          </p15:clr>
        </p15:guide>
        <p15:guide id="4" pos="7104">
          <p15:clr>
            <a:srgbClr val="FBAE40"/>
          </p15:clr>
        </p15:guide>
        <p15:guide id="6" pos="7296">
          <p15:clr>
            <a:srgbClr val="FBAE40"/>
          </p15:clr>
        </p15:guide>
        <p15:guide id="7" pos="384">
          <p15:clr>
            <a:srgbClr val="FBAE40"/>
          </p15:clr>
        </p15:guide>
        <p15:guide id="8" orient="horz" pos="1008">
          <p15:clr>
            <a:srgbClr val="FBAE40"/>
          </p15:clr>
        </p15:guide>
        <p15:guide id="9" orient="horz" pos="1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23333" y="1097280"/>
            <a:ext cx="11578167" cy="5074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5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marL="457189" indent="0">
              <a:spcBef>
                <a:spcPts val="0"/>
              </a:spcBef>
              <a:buFont typeface="Courier New" panose="02070309020205020404" pitchFamily="49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2pPr>
            <a:lvl3pPr marL="914377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3pPr>
            <a:lvl4pPr marL="1371566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4pPr>
            <a:lvl5pPr marL="1828754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31762" y="3773273"/>
            <a:ext cx="11650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0" i="0" spc="320" dirty="0">
                <a:solidFill>
                  <a:schemeClr val="bg2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352B2-246C-BA47-88B3-8131E1F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2" y="10737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733583" y="6492514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2" name="Freeform 21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3" name="Action Button: Custom 22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24" name="Action Button: Custom 23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0" r:id="rId2"/>
    <p:sldLayoutId id="2147483717" r:id="rId3"/>
    <p:sldLayoutId id="2147483738" r:id="rId4"/>
    <p:sldLayoutId id="2147483739" r:id="rId5"/>
    <p:sldLayoutId id="2147483681" r:id="rId6"/>
    <p:sldLayoutId id="2147483665" r:id="rId7"/>
    <p:sldLayoutId id="2147483666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8" r:id="rId14"/>
    <p:sldLayoutId id="2147483679" r:id="rId15"/>
    <p:sldLayoutId id="2147483680" r:id="rId16"/>
    <p:sldLayoutId id="2147483682" r:id="rId17"/>
    <p:sldLayoutId id="2147483686" r:id="rId18"/>
    <p:sldLayoutId id="2147483687" r:id="rId19"/>
    <p:sldLayoutId id="2147483690" r:id="rId20"/>
    <p:sldLayoutId id="2147483691" r:id="rId21"/>
    <p:sldLayoutId id="2147483692" r:id="rId22"/>
    <p:sldLayoutId id="2147483704" r:id="rId23"/>
    <p:sldLayoutId id="2147483706" r:id="rId24"/>
    <p:sldLayoutId id="2147483707" r:id="rId2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1600"/>
        </a:lnSpc>
        <a:spcBef>
          <a:spcPts val="0"/>
        </a:spcBef>
        <a:buSzPct val="15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ts val="1600"/>
        </a:lnSpc>
        <a:spcBef>
          <a:spcPts val="0"/>
        </a:spcBef>
        <a:buFont typeface="Courier New" panose="02070309020205020404" pitchFamily="49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3pPr>
      <a:lvl4pPr marL="1371566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Segoe UI" panose="020B0502040204020203" pitchFamily="34" charset="0"/>
        <a:buChar char="◌"/>
        <a:defRPr sz="1067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131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83230" y="2609939"/>
            <a:ext cx="9015378" cy="297517"/>
          </a:xfrm>
        </p:spPr>
        <p:txBody>
          <a:bodyPr/>
          <a:lstStyle/>
          <a:p>
            <a:r>
              <a:rPr lang="en-US" dirty="0" smtClean="0"/>
              <a:t>Thunkable – </a:t>
            </a:r>
            <a:r>
              <a:rPr lang="en-US" dirty="0" smtClean="0"/>
              <a:t>Login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>
                <a:latin typeface="+mj-lt"/>
              </a:rPr>
              <a:t>Create new </a:t>
            </a:r>
            <a:r>
              <a:rPr lang="en-US" dirty="0" smtClean="0">
                <a:latin typeface="+mj-lt"/>
              </a:rPr>
              <a:t>screens – Green screen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5148790" cy="5076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dirty="0" smtClean="0">
                <a:solidFill>
                  <a:schemeClr val="accent1"/>
                </a:solidFill>
              </a:rPr>
              <a:t>Screen2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the name to </a:t>
            </a:r>
            <a:r>
              <a:rPr lang="en-US" dirty="0" smtClean="0">
                <a:solidFill>
                  <a:schemeClr val="accent1"/>
                </a:solidFill>
              </a:rPr>
              <a:t>Green Screen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dirty="0" err="1">
                <a:solidFill>
                  <a:schemeClr val="accent1"/>
                </a:solidFill>
              </a:rPr>
              <a:t>BackgroundColor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Select the </a:t>
            </a:r>
            <a:r>
              <a:rPr lang="en-GB" dirty="0">
                <a:solidFill>
                  <a:srgbClr val="92D050"/>
                </a:solidFill>
              </a:rPr>
              <a:t>light green </a:t>
            </a:r>
            <a:r>
              <a:rPr lang="en-GB" dirty="0"/>
              <a:t>colour</a:t>
            </a:r>
            <a:endParaRPr lang="en-GB" sz="1600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Image8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480268" y="1061094"/>
            <a:ext cx="3806732" cy="50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>
                <a:latin typeface="+mj-lt"/>
              </a:rPr>
              <a:t>Create new </a:t>
            </a:r>
            <a:r>
              <a:rPr lang="en-US" dirty="0" smtClean="0">
                <a:latin typeface="+mj-lt"/>
              </a:rPr>
              <a:t>screens – Blue screen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5148790" cy="5076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dirty="0" smtClean="0">
                <a:solidFill>
                  <a:schemeClr val="accent1"/>
                </a:solidFill>
              </a:rPr>
              <a:t>Screen3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the name to </a:t>
            </a:r>
            <a:r>
              <a:rPr lang="en-US" dirty="0" smtClean="0">
                <a:solidFill>
                  <a:schemeClr val="accent1"/>
                </a:solidFill>
              </a:rPr>
              <a:t>Blue Screen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dirty="0" err="1">
                <a:solidFill>
                  <a:schemeClr val="accent1"/>
                </a:solidFill>
              </a:rPr>
              <a:t>BackgroundColor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these values for RGBA:</a:t>
            </a:r>
          </a:p>
          <a:p>
            <a:r>
              <a:rPr lang="en-US" dirty="0" smtClean="0"/>
              <a:t>      74</a:t>
            </a:r>
            <a:r>
              <a:rPr lang="en-US" dirty="0"/>
              <a:t>, 144, 226, 100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Image9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480268" y="1149660"/>
            <a:ext cx="3806732" cy="4988250"/>
          </a:xfrm>
          <a:prstGeom prst="rect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71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69498" y="3440908"/>
            <a:ext cx="4608692" cy="369332"/>
          </a:xfrm>
        </p:spPr>
        <p:txBody>
          <a:bodyPr/>
          <a:lstStyle/>
          <a:p>
            <a:r>
              <a:rPr lang="en-GB" dirty="0" smtClean="0"/>
              <a:t>Enhance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5880" y="3904027"/>
            <a:ext cx="2535928" cy="3532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Enhance </a:t>
            </a:r>
            <a:r>
              <a:rPr lang="en-US" dirty="0"/>
              <a:t>the Home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Enhance home screen – Add Label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1381" y="1140147"/>
            <a:ext cx="5148790" cy="507681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Add a label: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dirty="0">
                <a:solidFill>
                  <a:schemeClr val="accent1"/>
                </a:solidFill>
              </a:rPr>
              <a:t>Home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and drag a </a:t>
            </a:r>
            <a:r>
              <a:rPr lang="en-US" dirty="0">
                <a:solidFill>
                  <a:schemeClr val="accent1"/>
                </a:solidFill>
              </a:rPr>
              <a:t>label</a:t>
            </a:r>
            <a:r>
              <a:rPr lang="en-US" dirty="0"/>
              <a:t> component onto the screen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43880" y="1492894"/>
            <a:ext cx="6203449" cy="3248016"/>
            <a:chOff x="5669280" y="1061094"/>
            <a:chExt cx="6203449" cy="3248016"/>
          </a:xfrm>
        </p:grpSpPr>
        <p:pic>
          <p:nvPicPr>
            <p:cNvPr id="6" name="Image3"/>
            <p:cNvPicPr/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669280" y="1061094"/>
              <a:ext cx="6203449" cy="3248016"/>
            </a:xfrm>
            <a:prstGeom prst="rect">
              <a:avLst/>
            </a:prstGeom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6096000" y="2823210"/>
              <a:ext cx="384810" cy="4914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89" dirty="0"/>
            </a:p>
          </p:txBody>
        </p:sp>
      </p:grpSp>
    </p:spTree>
    <p:extLst>
      <p:ext uri="{BB962C8B-B14F-4D97-AF65-F5344CB8AC3E}">
        <p14:creationId xmlns:p14="http://schemas.microsoft.com/office/powerpoint/2010/main" val="10507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Enhance home screen – Update Label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5148790" cy="5076816"/>
          </a:xfrm>
        </p:spPr>
        <p:txBody>
          <a:bodyPr>
            <a:normAutofit/>
          </a:bodyPr>
          <a:lstStyle/>
          <a:p>
            <a:r>
              <a:rPr lang="en-US" sz="2400" b="1" dirty="0"/>
              <a:t>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 : This </a:t>
            </a:r>
            <a:r>
              <a:rPr lang="en-US" dirty="0"/>
              <a:t>is the home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Font </a:t>
            </a:r>
            <a:r>
              <a:rPr lang="en-US" dirty="0" smtClean="0"/>
              <a:t>Size : 30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</a:t>
            </a:r>
            <a:r>
              <a:rPr lang="en-US" dirty="0" smtClean="0"/>
              <a:t>align : Center</a:t>
            </a:r>
            <a:endParaRPr lang="en-US" dirty="0"/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Image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480268" y="1061094"/>
            <a:ext cx="3806732" cy="5076816"/>
          </a:xfrm>
          <a:prstGeom prst="rect">
            <a:avLst/>
          </a:prstGeom>
          <a:ln w="6350"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13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Enhance home screen – Position Label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186824"/>
            <a:ext cx="10059880" cy="50768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Adjust </a:t>
            </a:r>
            <a:r>
              <a:rPr lang="en-US" dirty="0"/>
              <a:t>size of text box on screen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Left click on white squares at the corner of the text box to make it wider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and hold the mouse inside the box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Move it left and right until you see a purple line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the </a:t>
            </a:r>
            <a:r>
              <a:rPr lang="en-US" dirty="0" err="1"/>
              <a:t>centre</a:t>
            </a:r>
            <a:r>
              <a:rPr lang="en-US" dirty="0"/>
              <a:t> line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Let go of the mouse here</a:t>
            </a:r>
            <a:endParaRPr lang="en-GB" dirty="0"/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Enhance home screen –Red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5148790" cy="50768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Drag </a:t>
            </a:r>
            <a:r>
              <a:rPr lang="en-US" dirty="0">
                <a:solidFill>
                  <a:srgbClr val="0070C0"/>
                </a:solidFill>
              </a:rPr>
              <a:t>Button</a:t>
            </a:r>
            <a:r>
              <a:rPr lang="en-US" dirty="0"/>
              <a:t> component onto the screen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Rename to </a:t>
            </a:r>
            <a:r>
              <a:rPr lang="en-US" dirty="0" err="1">
                <a:solidFill>
                  <a:srgbClr val="0070C0"/>
                </a:solidFill>
              </a:rPr>
              <a:t>red_button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text to </a:t>
            </a:r>
            <a:r>
              <a:rPr lang="en-US" dirty="0">
                <a:solidFill>
                  <a:srgbClr val="0070C0"/>
                </a:solidFill>
              </a:rPr>
              <a:t>Go to Red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Background Color to </a:t>
            </a:r>
            <a:r>
              <a:rPr lang="en-US" dirty="0">
                <a:solidFill>
                  <a:srgbClr val="0070C0"/>
                </a:solidFill>
              </a:rPr>
              <a:t>255, 55, 78, 100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size and line up to middle (using pink line)</a:t>
            </a:r>
            <a:endParaRPr lang="en-GB" dirty="0"/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Image10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817181" y="1061094"/>
            <a:ext cx="2898569" cy="48716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2488594"/>
            <a:ext cx="2209676" cy="34441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06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938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Enhance home screen – Duplicate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750" y="1061094"/>
            <a:ext cx="5148790" cy="50768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We’ll use these copies to create the blue and green button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on the three dots and Click </a:t>
            </a:r>
            <a:r>
              <a:rPr lang="en-US" dirty="0">
                <a:solidFill>
                  <a:srgbClr val="0070C0"/>
                </a:solidFill>
              </a:rPr>
              <a:t>Duplicate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this </a:t>
            </a:r>
            <a:r>
              <a:rPr lang="en-US" b="1" dirty="0">
                <a:solidFill>
                  <a:srgbClr val="0070C0"/>
                </a:solidFill>
              </a:rPr>
              <a:t>twice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Click and Drag </a:t>
            </a:r>
            <a:r>
              <a:rPr lang="en-US" dirty="0"/>
              <a:t>the new buttons so they line up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Image1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463540" y="3577590"/>
            <a:ext cx="6183539" cy="2425584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6206490" y="1061094"/>
            <a:ext cx="4720590" cy="2255520"/>
            <a:chOff x="6206490" y="1061094"/>
            <a:chExt cx="4720590" cy="2255520"/>
          </a:xfrm>
        </p:grpSpPr>
        <p:pic>
          <p:nvPicPr>
            <p:cNvPr id="6" name="Image11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206490" y="1061094"/>
              <a:ext cx="4454525" cy="2255520"/>
            </a:xfrm>
            <a:prstGeom prst="rect">
              <a:avLst/>
            </a:prstGeom>
            <a:ln w="1905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9029700" y="2000250"/>
              <a:ext cx="1897380" cy="56007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89" dirty="0"/>
            </a:p>
          </p:txBody>
        </p:sp>
      </p:grpSp>
    </p:spTree>
    <p:extLst>
      <p:ext uri="{BB962C8B-B14F-4D97-AF65-F5344CB8AC3E}">
        <p14:creationId xmlns:p14="http://schemas.microsoft.com/office/powerpoint/2010/main" val="26071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Enhance home screen – Green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5148790" cy="50768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Click on </a:t>
            </a:r>
            <a:r>
              <a:rPr lang="en-GB" dirty="0">
                <a:solidFill>
                  <a:srgbClr val="0070C0"/>
                </a:solidFill>
              </a:rPr>
              <a:t>red_button1 </a:t>
            </a:r>
            <a:r>
              <a:rPr lang="en-GB" dirty="0"/>
              <a:t>in the left hand side 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Rename to </a:t>
            </a:r>
            <a:r>
              <a:rPr lang="en-GB" dirty="0" err="1">
                <a:solidFill>
                  <a:srgbClr val="0070C0"/>
                </a:solidFill>
              </a:rPr>
              <a:t>green_button</a:t>
            </a: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Change text to </a:t>
            </a:r>
            <a:r>
              <a:rPr lang="en-GB" dirty="0">
                <a:solidFill>
                  <a:srgbClr val="0070C0"/>
                </a:solidFill>
              </a:rPr>
              <a:t>Go to Green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Change </a:t>
            </a:r>
            <a:r>
              <a:rPr lang="en-GB" dirty="0" err="1">
                <a:solidFill>
                  <a:srgbClr val="0070C0"/>
                </a:solidFill>
              </a:rPr>
              <a:t>BackgroundColor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to </a:t>
            </a:r>
            <a:r>
              <a:rPr lang="en-GB" dirty="0">
                <a:solidFill>
                  <a:srgbClr val="0070C0"/>
                </a:solidFill>
              </a:rPr>
              <a:t>0, 255, 0, 100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8" name="Image1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344611" y="902970"/>
            <a:ext cx="3205279" cy="507492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83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Enhance home screen – Blue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5148790" cy="50768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Click on </a:t>
            </a:r>
            <a:r>
              <a:rPr lang="en-GB" dirty="0">
                <a:solidFill>
                  <a:srgbClr val="0070C0"/>
                </a:solidFill>
              </a:rPr>
              <a:t>red_button2 </a:t>
            </a:r>
            <a:r>
              <a:rPr lang="en-GB" dirty="0"/>
              <a:t>in the left hand side 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Rename to </a:t>
            </a:r>
            <a:r>
              <a:rPr lang="en-GB" dirty="0" err="1">
                <a:solidFill>
                  <a:srgbClr val="0070C0"/>
                </a:solidFill>
              </a:rPr>
              <a:t>blue_button</a:t>
            </a:r>
            <a:endParaRPr lang="en-GB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Change text to </a:t>
            </a:r>
            <a:r>
              <a:rPr lang="en-GB" dirty="0">
                <a:solidFill>
                  <a:srgbClr val="0070C0"/>
                </a:solidFill>
              </a:rPr>
              <a:t>Go to Blue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Change </a:t>
            </a:r>
            <a:r>
              <a:rPr lang="en-GB" dirty="0" err="1">
                <a:solidFill>
                  <a:srgbClr val="0070C0"/>
                </a:solidFill>
              </a:rPr>
              <a:t>BackgroundColor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to </a:t>
            </a:r>
            <a:r>
              <a:rPr lang="en-GB" dirty="0">
                <a:solidFill>
                  <a:srgbClr val="0070C0"/>
                </a:solidFill>
              </a:rPr>
              <a:t>0, 0, 255, 100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Image1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289900" y="812433"/>
            <a:ext cx="3408580" cy="52226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8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 smtClean="0"/>
          </a:p>
          <a:p>
            <a:pPr lvl="0"/>
            <a:r>
              <a:rPr lang="en-US" dirty="0" smtClean="0"/>
              <a:t>Customize </a:t>
            </a:r>
            <a:r>
              <a:rPr lang="en-US" dirty="0"/>
              <a:t>first screen</a:t>
            </a:r>
          </a:p>
          <a:p>
            <a:r>
              <a:rPr lang="en-US" dirty="0" smtClean="0"/>
              <a:t>Create new screens</a:t>
            </a:r>
          </a:p>
          <a:p>
            <a:pPr lvl="0"/>
            <a:r>
              <a:rPr lang="en-US" dirty="0"/>
              <a:t>Enhance the Home Screen</a:t>
            </a:r>
          </a:p>
          <a:p>
            <a:pPr lvl="1"/>
            <a:r>
              <a:rPr lang="en-US" dirty="0"/>
              <a:t>Add label </a:t>
            </a:r>
          </a:p>
          <a:p>
            <a:pPr lvl="1"/>
            <a:r>
              <a:rPr lang="en-US" dirty="0"/>
              <a:t>Add buttons</a:t>
            </a:r>
          </a:p>
          <a:p>
            <a:r>
              <a:rPr lang="en-US" dirty="0"/>
              <a:t>Add code to control buttons</a:t>
            </a:r>
          </a:p>
          <a:p>
            <a:r>
              <a:rPr lang="en-US" dirty="0"/>
              <a:t>Test the app</a:t>
            </a:r>
          </a:p>
          <a:p>
            <a:r>
              <a:rPr lang="en-GB" dirty="0" smtClean="0"/>
              <a:t>Extra Work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90" y="80278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Enhance home screen – Update Blue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5148790" cy="50768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Black text doesn’t look great with the blue background!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the Text Color to white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Image15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289900" y="812433"/>
            <a:ext cx="3408580" cy="53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69498" y="3440908"/>
            <a:ext cx="4608692" cy="369332"/>
          </a:xfrm>
        </p:spPr>
        <p:txBody>
          <a:bodyPr/>
          <a:lstStyle/>
          <a:p>
            <a:r>
              <a:rPr lang="en-GB" dirty="0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4280" y="3810240"/>
            <a:ext cx="3080820" cy="35324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Add </a:t>
            </a:r>
            <a:r>
              <a:rPr lang="en-US" dirty="0"/>
              <a:t>code to control buttons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Add code – Green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5148790" cy="50768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Click </a:t>
            </a:r>
            <a:r>
              <a:rPr lang="en-GB" dirty="0">
                <a:solidFill>
                  <a:srgbClr val="0070C0"/>
                </a:solidFill>
              </a:rPr>
              <a:t>Blocks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Click </a:t>
            </a:r>
            <a:r>
              <a:rPr lang="en-GB" dirty="0" err="1">
                <a:solidFill>
                  <a:srgbClr val="0070C0"/>
                </a:solidFill>
              </a:rPr>
              <a:t>green_button</a:t>
            </a:r>
            <a:endParaRPr lang="en-GB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Click and drag </a:t>
            </a:r>
            <a:r>
              <a:rPr lang="en-GB" i="1" dirty="0">
                <a:solidFill>
                  <a:srgbClr val="0070C0"/>
                </a:solidFill>
              </a:rPr>
              <a:t>“When </a:t>
            </a:r>
            <a:r>
              <a:rPr lang="en-GB" i="1" dirty="0" err="1">
                <a:solidFill>
                  <a:srgbClr val="0070C0"/>
                </a:solidFill>
              </a:rPr>
              <a:t>green_button</a:t>
            </a:r>
            <a:r>
              <a:rPr lang="en-GB" i="1" dirty="0">
                <a:solidFill>
                  <a:srgbClr val="0070C0"/>
                </a:solidFill>
              </a:rPr>
              <a:t> Click”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Image1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377440" y="2937510"/>
            <a:ext cx="6883591" cy="29946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80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Add code – Add Control block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10482790" cy="50768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Click </a:t>
            </a:r>
            <a:r>
              <a:rPr lang="en-GB" sz="2000" dirty="0">
                <a:solidFill>
                  <a:srgbClr val="0070C0"/>
                </a:solidFill>
              </a:rPr>
              <a:t>Control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Then click and drag the </a:t>
            </a:r>
            <a:r>
              <a:rPr lang="en-GB" sz="2000" dirty="0">
                <a:solidFill>
                  <a:srgbClr val="0070C0"/>
                </a:solidFill>
              </a:rPr>
              <a:t>“navigate to” </a:t>
            </a:r>
            <a:r>
              <a:rPr lang="en-GB" sz="2000" dirty="0"/>
              <a:t>block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Place it inside the </a:t>
            </a:r>
            <a:r>
              <a:rPr lang="en-GB" sz="2000" dirty="0">
                <a:solidFill>
                  <a:srgbClr val="0070C0"/>
                </a:solidFill>
              </a:rPr>
              <a:t>“When </a:t>
            </a:r>
            <a:r>
              <a:rPr lang="en-GB" sz="2000" dirty="0" err="1">
                <a:solidFill>
                  <a:srgbClr val="0070C0"/>
                </a:solidFill>
              </a:rPr>
              <a:t>green_button</a:t>
            </a:r>
            <a:r>
              <a:rPr lang="en-GB" sz="2000" dirty="0">
                <a:solidFill>
                  <a:srgbClr val="0070C0"/>
                </a:solidFill>
              </a:rPr>
              <a:t> Click” </a:t>
            </a:r>
            <a:r>
              <a:rPr lang="en-GB" sz="2000" dirty="0"/>
              <a:t>block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Change the drop down from </a:t>
            </a:r>
            <a:r>
              <a:rPr lang="en-US" sz="2000" dirty="0">
                <a:solidFill>
                  <a:srgbClr val="0070C0"/>
                </a:solidFill>
              </a:rPr>
              <a:t>Home</a:t>
            </a:r>
            <a:r>
              <a:rPr lang="en-US" sz="2000" dirty="0"/>
              <a:t> to  </a:t>
            </a:r>
            <a:r>
              <a:rPr lang="en-US" sz="2000" dirty="0">
                <a:solidFill>
                  <a:srgbClr val="0070C0"/>
                </a:solidFill>
              </a:rPr>
              <a:t>Green</a:t>
            </a:r>
            <a:endParaRPr lang="en-GB" sz="2000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Image1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47210" y="3082747"/>
            <a:ext cx="6736290" cy="3055163"/>
          </a:xfrm>
          <a:prstGeom prst="rect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Image1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162847" y="3631896"/>
            <a:ext cx="3426935" cy="1520996"/>
          </a:xfrm>
          <a:prstGeom prst="rect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28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Add code – Blue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9910" y="1061094"/>
            <a:ext cx="5136090" cy="50768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duplicate to clone the screen changing code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dirty="0">
                <a:solidFill>
                  <a:srgbClr val="0070C0"/>
                </a:solidFill>
              </a:rPr>
              <a:t>Blocks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Right click on the “When </a:t>
            </a:r>
            <a:r>
              <a:rPr lang="en-US" dirty="0" err="1"/>
              <a:t>green_button</a:t>
            </a:r>
            <a:r>
              <a:rPr lang="en-US" dirty="0"/>
              <a:t> Click” block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 Duplicate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Change the duplicate to the </a:t>
            </a:r>
            <a:r>
              <a:rPr lang="en-GB" dirty="0">
                <a:solidFill>
                  <a:srgbClr val="0070C0"/>
                </a:solidFill>
              </a:rPr>
              <a:t>blue button / blue screen 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Image2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149857" y="902970"/>
            <a:ext cx="3835643" cy="229743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Image2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149857" y="3599502"/>
            <a:ext cx="3835643" cy="238219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52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Add code – Red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9910" y="1017270"/>
            <a:ext cx="5136090" cy="50768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duplicate to clone the screen changing code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dirty="0">
                <a:solidFill>
                  <a:srgbClr val="0070C0"/>
                </a:solidFill>
              </a:rPr>
              <a:t>Blocks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Right click on the “</a:t>
            </a:r>
            <a:r>
              <a:rPr lang="en-US" dirty="0">
                <a:solidFill>
                  <a:srgbClr val="0070C0"/>
                </a:solidFill>
              </a:rPr>
              <a:t>When </a:t>
            </a:r>
            <a:r>
              <a:rPr lang="en-US" dirty="0" err="1">
                <a:solidFill>
                  <a:srgbClr val="0070C0"/>
                </a:solidFill>
              </a:rPr>
              <a:t>green_button</a:t>
            </a:r>
            <a:r>
              <a:rPr lang="en-US" dirty="0">
                <a:solidFill>
                  <a:srgbClr val="0070C0"/>
                </a:solidFill>
              </a:rPr>
              <a:t> Click” </a:t>
            </a:r>
            <a:r>
              <a:rPr lang="en-US" dirty="0"/>
              <a:t>block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 Duplicate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Change the duplicate to the </a:t>
            </a:r>
            <a:r>
              <a:rPr lang="en-GB" dirty="0">
                <a:solidFill>
                  <a:srgbClr val="0070C0"/>
                </a:solidFill>
              </a:rPr>
              <a:t>red button / red screen 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8" name="Image2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654111" y="1199828"/>
            <a:ext cx="3101340" cy="407670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30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69498" y="3440908"/>
            <a:ext cx="4608692" cy="369332"/>
          </a:xfrm>
        </p:spPr>
        <p:txBody>
          <a:bodyPr/>
          <a:lstStyle/>
          <a:p>
            <a:r>
              <a:rPr lang="en-GB" dirty="0" smtClean="0"/>
              <a:t>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33434" y="3810240"/>
            <a:ext cx="3080820" cy="3532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Test the 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90" y="80278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Test the App– Green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5148790" cy="5076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the Web Preview </a:t>
            </a:r>
            <a:r>
              <a:rPr lang="en-GB" dirty="0" smtClean="0"/>
              <a:t>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click </a:t>
            </a:r>
            <a:r>
              <a:rPr lang="en-US" dirty="0">
                <a:solidFill>
                  <a:srgbClr val="0070C0"/>
                </a:solidFill>
              </a:rPr>
              <a:t>“Go to Green”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go to the green screen.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dirty="0">
                <a:solidFill>
                  <a:srgbClr val="0070C0"/>
                </a:solidFill>
              </a:rPr>
              <a:t>“Close preview” </a:t>
            </a:r>
            <a:r>
              <a:rPr lang="en-US" dirty="0"/>
              <a:t>to return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4516" y="1727200"/>
            <a:ext cx="9966584" cy="914400"/>
            <a:chOff x="1374516" y="1727200"/>
            <a:chExt cx="10207884" cy="1143000"/>
          </a:xfrm>
        </p:grpSpPr>
        <p:pic>
          <p:nvPicPr>
            <p:cNvPr id="5" name="Image19"/>
            <p:cNvPicPr/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374516" y="1895314"/>
              <a:ext cx="10207884" cy="97488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9652000" y="1727200"/>
              <a:ext cx="609600" cy="584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89" dirty="0"/>
            </a:p>
          </p:txBody>
        </p:sp>
      </p:grpSp>
      <p:pic>
        <p:nvPicPr>
          <p:cNvPr id="7" name="Image2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096000" y="3124892"/>
            <a:ext cx="4055954" cy="30130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13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90" y="80278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Test the App– Blue and Red Button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61094"/>
            <a:ext cx="10317690" cy="54540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Click the Web Preview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click </a:t>
            </a:r>
            <a:r>
              <a:rPr lang="en-US" dirty="0">
                <a:solidFill>
                  <a:srgbClr val="0070C0"/>
                </a:solidFill>
              </a:rPr>
              <a:t>“Go to Blue” </a:t>
            </a:r>
            <a:r>
              <a:rPr lang="en-US" dirty="0"/>
              <a:t>you should be directed to the blue screen.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dirty="0">
                <a:solidFill>
                  <a:srgbClr val="0070C0"/>
                </a:solidFill>
              </a:rPr>
              <a:t>“Close preview” </a:t>
            </a:r>
            <a:r>
              <a:rPr lang="en-US" dirty="0"/>
              <a:t>to return to the coding window.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the Web Preview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click </a:t>
            </a:r>
            <a:r>
              <a:rPr lang="en-US" dirty="0">
                <a:solidFill>
                  <a:srgbClr val="0070C0"/>
                </a:solidFill>
              </a:rPr>
              <a:t>“Go to Red” </a:t>
            </a:r>
            <a:r>
              <a:rPr lang="en-US" dirty="0"/>
              <a:t>you should be directed to the red screen.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dirty="0">
                <a:solidFill>
                  <a:srgbClr val="0070C0"/>
                </a:solidFill>
              </a:rPr>
              <a:t>“Close preview” </a:t>
            </a:r>
            <a:r>
              <a:rPr lang="en-US" dirty="0"/>
              <a:t>to return to the coding window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69498" y="3440908"/>
            <a:ext cx="4608692" cy="369332"/>
          </a:xfrm>
        </p:spPr>
        <p:txBody>
          <a:bodyPr/>
          <a:lstStyle/>
          <a:p>
            <a:r>
              <a:rPr lang="en-GB" dirty="0" smtClean="0"/>
              <a:t>Extra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5880" y="3904027"/>
            <a:ext cx="3080820" cy="35324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Extra work – if we have time!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US" dirty="0"/>
          </a:p>
        </p:txBody>
      </p:sp>
      <p:graphicFrame>
        <p:nvGraphicFramePr>
          <p:cNvPr id="4" name="Text Placeholder 7">
            <a:extLst>
              <a:ext uri="{FF2B5EF4-FFF2-40B4-BE49-F238E27FC236}">
                <a16:creationId xmlns="" xmlns:a16="http://schemas.microsoft.com/office/drawing/2014/main" id="{D1000E1E-C198-49B0-86E5-BB1717668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833850"/>
              </p:ext>
            </p:extLst>
          </p:nvPr>
        </p:nvGraphicFramePr>
        <p:xfrm>
          <a:off x="596536" y="1389973"/>
          <a:ext cx="10993483" cy="377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1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678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Extra Stuff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7155" y="1543694"/>
            <a:ext cx="10317690" cy="545400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Wait 5 secs </a:t>
            </a:r>
            <a:r>
              <a:rPr lang="en-GB" dirty="0"/>
              <a:t>before moving to the new screen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Add speech to say </a:t>
            </a:r>
            <a:r>
              <a:rPr lang="en-GB" dirty="0">
                <a:solidFill>
                  <a:srgbClr val="0070C0"/>
                </a:solidFill>
              </a:rPr>
              <a:t>“Red Button pressed” </a:t>
            </a:r>
            <a:r>
              <a:rPr lang="en-GB" dirty="0"/>
              <a:t>when you click the red button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678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Extra Stuff - Solution</a:t>
            </a:r>
            <a:endParaRPr lang="en-US" dirty="0">
              <a:latin typeface="+mj-lt"/>
            </a:endParaRPr>
          </a:p>
        </p:txBody>
      </p:sp>
      <p:pic>
        <p:nvPicPr>
          <p:cNvPr id="5" name="Image2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20692" y="1385179"/>
            <a:ext cx="3435891" cy="432336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Image2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83780" y="2262568"/>
            <a:ext cx="6568419" cy="256858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13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9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69498" y="3440908"/>
            <a:ext cx="4608692" cy="369332"/>
          </a:xfrm>
        </p:spPr>
        <p:txBody>
          <a:bodyPr/>
          <a:lstStyle/>
          <a:p>
            <a:r>
              <a:rPr lang="en-GB" dirty="0" smtClean="0"/>
              <a:t>Customise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5880" y="3904027"/>
            <a:ext cx="2535928" cy="353240"/>
          </a:xfrm>
        </p:spPr>
        <p:txBody>
          <a:bodyPr/>
          <a:lstStyle/>
          <a:p>
            <a:r>
              <a:rPr lang="en-US" dirty="0" err="1"/>
              <a:t>Customise</a:t>
            </a:r>
            <a:r>
              <a:rPr lang="en-US" dirty="0"/>
              <a:t> first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Customise</a:t>
            </a:r>
            <a:r>
              <a:rPr lang="en-US" dirty="0" smtClean="0">
                <a:latin typeface="+mj-lt"/>
              </a:rPr>
              <a:t> first screen - Name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3370" y="1049664"/>
            <a:ext cx="4971732" cy="4229100"/>
          </a:xfrm>
        </p:spPr>
        <p:txBody>
          <a:bodyPr/>
          <a:lstStyle/>
          <a:p>
            <a:r>
              <a:rPr lang="en-US" sz="2400" b="1" u="sng" spc="-1" dirty="0">
                <a:latin typeface="+mn-lt"/>
              </a:rPr>
              <a:t>Change the name of the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latin typeface="+mn-lt"/>
              </a:rPr>
              <a:t>Click on three dots next to screen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latin typeface="+mn-lt"/>
              </a:rPr>
              <a:t>Click Rename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latin typeface="+mn-lt"/>
              </a:rPr>
              <a:t>Change Screen1 to Home Screen</a:t>
            </a:r>
          </a:p>
        </p:txBody>
      </p:sp>
      <p:pic>
        <p:nvPicPr>
          <p:cNvPr id="5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469362" y="1245870"/>
            <a:ext cx="6210300" cy="2640330"/>
          </a:xfrm>
          <a:prstGeom prst="rect">
            <a:avLst/>
          </a:prstGeom>
          <a:ln w="6350"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21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Customise</a:t>
            </a:r>
            <a:r>
              <a:rPr lang="en-US" dirty="0" smtClean="0">
                <a:latin typeface="+mj-lt"/>
              </a:rPr>
              <a:t> first screen - </a:t>
            </a:r>
            <a:r>
              <a:rPr lang="en-US" dirty="0" err="1" smtClean="0">
                <a:latin typeface="+mj-lt"/>
              </a:rPr>
              <a:t>Colour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3370" y="1049664"/>
            <a:ext cx="4971732" cy="4229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latin typeface="+mn-lt"/>
              </a:rPr>
              <a:t>Change the background </a:t>
            </a:r>
            <a:r>
              <a:rPr lang="en-US" spc="-1" dirty="0" err="1">
                <a:latin typeface="+mn-lt"/>
              </a:rPr>
              <a:t>colour</a:t>
            </a:r>
            <a:endParaRPr lang="en-US" spc="-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latin typeface="+mn-lt"/>
              </a:rPr>
              <a:t>Click </a:t>
            </a:r>
            <a:r>
              <a:rPr lang="en-US" spc="-1" dirty="0" err="1" smtClean="0">
                <a:solidFill>
                  <a:schemeClr val="accent1"/>
                </a:solidFill>
                <a:latin typeface="+mn-lt"/>
              </a:rPr>
              <a:t>BackgroundColor</a:t>
            </a:r>
            <a:endParaRPr lang="en-US" spc="-1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latin typeface="+mn-lt"/>
              </a:rPr>
              <a:t>Enter the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latin typeface="+mn-lt"/>
              </a:rPr>
              <a:t>155, 155, 155, 50 in the R, G, B, A boxes</a:t>
            </a:r>
          </a:p>
          <a:p>
            <a:r>
              <a:rPr lang="en-US" i="1" spc="-1" dirty="0">
                <a:latin typeface="+mn-lt"/>
              </a:rPr>
              <a:t>(The default grey </a:t>
            </a:r>
            <a:r>
              <a:rPr lang="en-US" i="1" spc="-1" dirty="0" err="1">
                <a:latin typeface="+mn-lt"/>
              </a:rPr>
              <a:t>colour</a:t>
            </a:r>
            <a:r>
              <a:rPr lang="en-US" i="1" spc="-1" dirty="0">
                <a:latin typeface="+mn-lt"/>
              </a:rPr>
              <a:t> is slightly too dark!)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46620" y="1049664"/>
            <a:ext cx="3194474" cy="5076816"/>
            <a:chOff x="7246620" y="1049664"/>
            <a:chExt cx="3194474" cy="5076816"/>
          </a:xfrm>
        </p:grpSpPr>
        <p:pic>
          <p:nvPicPr>
            <p:cNvPr id="6" name="Image2"/>
            <p:cNvPicPr/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246620" y="1049664"/>
              <a:ext cx="3194474" cy="507681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7555230" y="2228850"/>
              <a:ext cx="1977390" cy="4000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89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555230" y="4781550"/>
              <a:ext cx="2514600" cy="49721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89" dirty="0"/>
            </a:p>
          </p:txBody>
        </p:sp>
      </p:grpSp>
    </p:spTree>
    <p:extLst>
      <p:ext uri="{BB962C8B-B14F-4D97-AF65-F5344CB8AC3E}">
        <p14:creationId xmlns:p14="http://schemas.microsoft.com/office/powerpoint/2010/main" val="39947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69498" y="3440908"/>
            <a:ext cx="4608692" cy="369332"/>
          </a:xfrm>
        </p:spPr>
        <p:txBody>
          <a:bodyPr/>
          <a:lstStyle/>
          <a:p>
            <a:r>
              <a:rPr lang="en-GB" dirty="0" smtClean="0"/>
              <a:t>Create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5880" y="3904027"/>
            <a:ext cx="2535928" cy="353240"/>
          </a:xfrm>
        </p:spPr>
        <p:txBody>
          <a:bodyPr/>
          <a:lstStyle/>
          <a:p>
            <a:pPr lvl="0"/>
            <a:r>
              <a:rPr lang="en-US" dirty="0"/>
              <a:t>Create new screens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>
                <a:latin typeface="+mj-lt"/>
              </a:rPr>
              <a:t>Create new </a:t>
            </a:r>
            <a:r>
              <a:rPr lang="en-US" dirty="0" smtClean="0">
                <a:latin typeface="+mj-lt"/>
              </a:rPr>
              <a:t>screens - Add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630" y="1061094"/>
            <a:ext cx="5148790" cy="5076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the </a:t>
            </a:r>
            <a:r>
              <a:rPr lang="en-GB" b="1" dirty="0">
                <a:solidFill>
                  <a:srgbClr val="0070C0"/>
                </a:solidFill>
              </a:rPr>
              <a:t>+</a:t>
            </a:r>
            <a:r>
              <a:rPr lang="en-GB" dirty="0"/>
              <a:t> next to </a:t>
            </a:r>
            <a:r>
              <a:rPr lang="en-GB" dirty="0">
                <a:solidFill>
                  <a:srgbClr val="0070C0"/>
                </a:solidFill>
              </a:rPr>
              <a:t>Screens</a:t>
            </a:r>
            <a:r>
              <a:rPr lang="en-GB" dirty="0"/>
              <a:t> on the left hand </a:t>
            </a:r>
            <a:r>
              <a:rPr lang="en-GB" dirty="0" smtClean="0"/>
              <a:t>side of </a:t>
            </a:r>
            <a:r>
              <a:rPr lang="en-GB" dirty="0"/>
              <a:t>the </a:t>
            </a:r>
            <a:r>
              <a:rPr lang="en-GB" dirty="0" smtClean="0"/>
              <a:t>screen. Select </a:t>
            </a:r>
            <a:r>
              <a:rPr lang="en-GB" dirty="0">
                <a:solidFill>
                  <a:srgbClr val="0070C0"/>
                </a:solidFill>
              </a:rPr>
              <a:t>Create new </a:t>
            </a:r>
            <a:r>
              <a:rPr lang="en-GB" dirty="0" smtClean="0">
                <a:solidFill>
                  <a:srgbClr val="0070C0"/>
                </a:solidFill>
              </a:rPr>
              <a:t>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 </a:t>
            </a:r>
            <a:r>
              <a:rPr lang="en-GB" dirty="0"/>
              <a:t>this 3 </a:t>
            </a:r>
            <a:r>
              <a:rPr lang="en-GB" dirty="0" smtClean="0"/>
              <a:t>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</a:t>
            </a:r>
            <a:r>
              <a:rPr lang="en-GB" dirty="0"/>
              <a:t>should now have: </a:t>
            </a:r>
          </a:p>
          <a:p>
            <a:pPr marL="800089" lvl="3" indent="-342900">
              <a:buFont typeface="Arial" panose="020B0604020202020204" pitchFamily="34" charset="0"/>
              <a:buChar char="•"/>
            </a:pPr>
            <a:r>
              <a:rPr lang="en-GB" dirty="0"/>
              <a:t>Home Screen</a:t>
            </a:r>
          </a:p>
          <a:p>
            <a:pPr marL="800089" lvl="3" indent="-342900">
              <a:buFont typeface="Arial" panose="020B0604020202020204" pitchFamily="34" charset="0"/>
              <a:buChar char="•"/>
            </a:pPr>
            <a:r>
              <a:rPr lang="en-GB" dirty="0"/>
              <a:t>Screen1</a:t>
            </a:r>
          </a:p>
          <a:p>
            <a:pPr marL="800089" lvl="3" indent="-342900">
              <a:buFont typeface="Arial" panose="020B0604020202020204" pitchFamily="34" charset="0"/>
              <a:buChar char="•"/>
            </a:pPr>
            <a:r>
              <a:rPr lang="en-GB" dirty="0"/>
              <a:t>Screen2</a:t>
            </a:r>
          </a:p>
          <a:p>
            <a:pPr marL="800089" lvl="3" indent="-342900">
              <a:buFont typeface="Arial" panose="020B0604020202020204" pitchFamily="34" charset="0"/>
              <a:buChar char="•"/>
            </a:pPr>
            <a:r>
              <a:rPr lang="en-GB" dirty="0"/>
              <a:t>Screen3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6460" y="1231300"/>
            <a:ext cx="6023609" cy="4495129"/>
            <a:chOff x="5966460" y="1231300"/>
            <a:chExt cx="6023609" cy="4495129"/>
          </a:xfrm>
        </p:grpSpPr>
        <p:pic>
          <p:nvPicPr>
            <p:cNvPr id="6" name="Image6"/>
            <p:cNvPicPr/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306654" y="1231300"/>
              <a:ext cx="5420525" cy="4495129"/>
            </a:xfrm>
            <a:prstGeom prst="rect">
              <a:avLst/>
            </a:prstGeom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5966460" y="1383030"/>
              <a:ext cx="6023609" cy="58293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89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0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>
                <a:latin typeface="+mj-lt"/>
              </a:rPr>
              <a:t>Create new </a:t>
            </a:r>
            <a:r>
              <a:rPr lang="en-US" dirty="0" smtClean="0">
                <a:latin typeface="+mj-lt"/>
              </a:rPr>
              <a:t>screens – Red screen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210" y="1038234"/>
            <a:ext cx="5148790" cy="5076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dirty="0">
                <a:solidFill>
                  <a:schemeClr val="accent1"/>
                </a:solidFill>
              </a:rPr>
              <a:t>Screen1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the name to </a:t>
            </a:r>
            <a:r>
              <a:rPr lang="en-US" dirty="0">
                <a:solidFill>
                  <a:schemeClr val="accent1"/>
                </a:solidFill>
              </a:rPr>
              <a:t>Red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dirty="0" err="1">
                <a:solidFill>
                  <a:schemeClr val="accent1"/>
                </a:solidFill>
              </a:rPr>
              <a:t>BackgroundColor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these values for </a:t>
            </a:r>
            <a:r>
              <a:rPr lang="en-US" dirty="0" smtClean="0"/>
              <a:t>RGBA:</a:t>
            </a:r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chemeClr val="accent1"/>
                </a:solidFill>
              </a:rPr>
              <a:t>255</a:t>
            </a:r>
            <a:r>
              <a:rPr lang="en-US" dirty="0">
                <a:solidFill>
                  <a:schemeClr val="accent1"/>
                </a:solidFill>
              </a:rPr>
              <a:t>, 55, 78, 100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Image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480268" y="902970"/>
            <a:ext cx="393246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ENTRY" val="635c2f6a-3a7b-477c-823e-4efb8c8b0353"/>
  <p:tag name="PITCHPROSLIDECOUNT" val="8"/>
</p:tagLst>
</file>

<file path=ppt/theme/theme1.xml><?xml version="1.0" encoding="utf-8"?>
<a:theme xmlns:a="http://schemas.openxmlformats.org/drawingml/2006/main" name="2_Office Theme">
  <a:themeElements>
    <a:clrScheme name="GT Vision">
      <a:dk1>
        <a:srgbClr val="666666"/>
      </a:dk1>
      <a:lt1>
        <a:srgbClr val="FFFFFF"/>
      </a:lt1>
      <a:dk2>
        <a:srgbClr val="7A7777"/>
      </a:dk2>
      <a:lt2>
        <a:srgbClr val="FFFFFF"/>
      </a:lt2>
      <a:accent1>
        <a:srgbClr val="0067B3"/>
      </a:accent1>
      <a:accent2>
        <a:srgbClr val="7A7777"/>
      </a:accent2>
      <a:accent3>
        <a:srgbClr val="BFCD55"/>
      </a:accent3>
      <a:accent4>
        <a:srgbClr val="00B2BF"/>
      </a:accent4>
      <a:accent5>
        <a:srgbClr val="FC7E39"/>
      </a:accent5>
      <a:accent6>
        <a:srgbClr val="EF6BED"/>
      </a:accent6>
      <a:hlink>
        <a:srgbClr val="489C2E"/>
      </a:hlink>
      <a:folHlink>
        <a:srgbClr val="009D89"/>
      </a:folHlink>
    </a:clrScheme>
    <a:fontScheme name="AmplitudeTF">
      <a:majorFont>
        <a:latin typeface="AmplitudeTF"/>
        <a:ea typeface=""/>
        <a:cs typeface=""/>
      </a:majorFont>
      <a:minorFont>
        <a:latin typeface="AmplitudeT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1C1B"/>
        </a:solidFill>
        <a:ln>
          <a:noFill/>
        </a:ln>
      </a:spPr>
      <a:bodyPr lIns="91440" tIns="45720" rIns="91440" bIns="45720" anchor="ctr"/>
      <a:lstStyle>
        <a:defPPr algn="ctr">
          <a:defRPr sz="2489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lnSpc>
            <a:spcPts val="1867"/>
          </a:lnSpc>
          <a:defRPr sz="1300" spc="133" dirty="0">
            <a:solidFill>
              <a:schemeClr val="bg1"/>
            </a:solidFill>
            <a:latin typeface="Segoe UI Regular" panose="020B0502040204020203" pitchFamily="34" charset="0"/>
            <a:ea typeface="Montserrat Light"/>
            <a:cs typeface="Segoe UI Regular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S19_Generic-Template-WideScreen" id="{417CFD54-A14A-FB4B-AC13-1E385D0F5AB7}" vid="{3E24A060-CC0F-5A49-A549-36EF28E2D2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ppt/theme/themeOverride2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/>
    <Synchronization>Synchronous</Synchronization>
    <Type>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x0020_Owner xmlns="937cdc02-387c-4753-812b-d166d0954cfa">
      <UserInfo>
        <DisplayName>Reid, Phil</DisplayName>
        <AccountId>37</AccountId>
        <AccountType/>
      </UserInfo>
    </Record_x0020_Owner>
    <Record_x0020_Class_x0020_Code xmlns="937cdc02-387c-4753-812b-d166d0954cfa">US: BIZ005Y</Record_x0020_Class_x0020_Code>
    <Record_x0020_ID xmlns="937cdc02-387c-4753-812b-d166d0954cfa">52113409</Record_x0020_ID>
    <Record_x0020_Status xmlns="937cdc02-387c-4753-812b-d166d0954cfa">Work In Progress</Record_x0020_Status>
    <Record_x0020_Retention_x0020_Start_x0020_Date xmlns="937cdc02-387c-4753-812b-d166d0954cfa">2020-12-02T05:00:00+00:00</Record_x0020_Retention_x0020_Start_x0020_Date>
    <Record_x0020_Class_x0020_Code_x0020_Local xmlns="937cdc02-387c-4753-812b-d166d0954cfa">BIZ005Y</Record_x0020_Class_x0020_Code_x0020_Local>
    <Record_x0020_Retention_x0020_End_x0020_Date xmlns="937cdc02-387c-4753-812b-d166d0954cfa">2025-12-02T05:00:00+00:00</Record_x0020_Retention_x0020_End_x0020_Date>
    <Record_x0020_Legal_x0020_Hold xmlns="937cdc02-387c-4753-812b-d166d0954cfa">false</Record_x0020_Legal_x0020_Hold>
    <Record_x0020_Class_x0020_Code_x0020_Country xmlns="937cdc02-387c-4753-812b-d166d0954cfa">United States</Record_x0020_Class_x0020_Code_x0020_Country>
    <Record_x0020_Retention_x0020_Type xmlns="937cdc02-387c-4753-812b-d166d0954cfa">Flat</Record_x0020_Retention_x0020_Type>
    <Record_x0020_Finalized_x0020_By xmlns="937cdc02-387c-4753-812b-d166d0954cfa">
      <UserInfo>
        <DisplayName/>
        <AccountId xsi:nil="true"/>
        <AccountType/>
      </UserInfo>
    </Record_x0020_Finalized_x0020_By>
    <Record_x0020_Finalized_x0020_On xmlns="937cdc02-387c-4753-812b-d166d0954cfa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JPMC Record" ma:contentTypeID="0x010100B04218B855DC944F9A559450E98DF04000F2D15A7C06BAF64CA950B7AEB1737C81" ma:contentTypeVersion="23" ma:contentTypeDescription="Create a new record in this library." ma:contentTypeScope="" ma:versionID="7e5f95d0b701cbba01e186c30c2fb4e1">
  <xsd:schema xmlns:xsd="http://www.w3.org/2001/XMLSchema" xmlns:xs="http://www.w3.org/2001/XMLSchema" xmlns:p="http://schemas.microsoft.com/office/2006/metadata/properties" xmlns:ns2="937cdc02-387c-4753-812b-d166d0954cfa" targetNamespace="http://schemas.microsoft.com/office/2006/metadata/properties" ma:root="true" ma:fieldsID="9167f0446eace3c85ff9a045c854bb85" ns2:_="">
    <xsd:import namespace="937cdc02-387c-4753-812b-d166d0954cfa"/>
    <xsd:element name="properties">
      <xsd:complexType>
        <xsd:sequence>
          <xsd:element name="documentManagement">
            <xsd:complexType>
              <xsd:all>
                <xsd:element ref="ns2:Record_x0020_ID" minOccurs="0"/>
                <xsd:element ref="ns2:Record_x0020_Status" minOccurs="0"/>
                <xsd:element ref="ns2:Record_x0020_Class_x0020_Code" minOccurs="0"/>
                <xsd:element ref="ns2:Record_x0020_Class_x0020_Code_x0020_Country" minOccurs="0"/>
                <xsd:element ref="ns2:Record_x0020_Class_x0020_Code_x0020_Local" minOccurs="0"/>
                <xsd:element ref="ns2:Record_x0020_Owner" minOccurs="0"/>
                <xsd:element ref="ns2:Record_x0020_Finalized_x0020_By" minOccurs="0"/>
                <xsd:element ref="ns2:Record_x0020_Finalized_x0020_On" minOccurs="0"/>
                <xsd:element ref="ns2:Record_x0020_Retention_x0020_Type" minOccurs="0"/>
                <xsd:element ref="ns2:Record_x0020_Retention_x0020_Start_x0020_Date" minOccurs="0"/>
                <xsd:element ref="ns2:Record_x0020_Retention_x0020_End_x0020_Date" minOccurs="0"/>
                <xsd:element ref="ns2:Record_x0020_Legal_x0020_Ho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cdc02-387c-4753-812b-d166d0954cfa" elementFormDefault="qualified">
    <xsd:import namespace="http://schemas.microsoft.com/office/2006/documentManagement/types"/>
    <xsd:import namespace="http://schemas.microsoft.com/office/infopath/2007/PartnerControls"/>
    <xsd:element name="Record_x0020_ID" ma:index="8" nillable="true" ma:displayName="Record ID" ma:description="Record ID" ma:internalName="Record_x0020_ID" ma:readOnly="true">
      <xsd:simpleType>
        <xsd:restriction base="dms:Text"/>
      </xsd:simpleType>
    </xsd:element>
    <xsd:element name="Record_x0020_Status" ma:index="9" nillable="true" ma:displayName="Record Status" ma:description="Record Status" ma:internalName="Record_x0020_Status" ma:readOnly="true">
      <xsd:simpleType>
        <xsd:restriction base="dms:Text"/>
      </xsd:simpleType>
    </xsd:element>
    <xsd:element name="Record_x0020_Class_x0020_Code" ma:index="10" nillable="true" ma:displayName="Record Class Code" ma:description="Record Class Code" ma:internalName="Record_x0020_Class_x0020_Code" ma:readOnly="true">
      <xsd:simpleType>
        <xsd:restriction base="dms:Text"/>
      </xsd:simpleType>
    </xsd:element>
    <xsd:element name="Record_x0020_Class_x0020_Code_x0020_Country" ma:index="11" nillable="true" ma:displayName="Record Class Code Country" ma:description="Record Class Code Country" ma:internalName="Record_x0020_Class_x0020_Code_x0020_Country" ma:readOnly="true">
      <xsd:simpleType>
        <xsd:restriction base="dms:Text"/>
      </xsd:simpleType>
    </xsd:element>
    <xsd:element name="Record_x0020_Class_x0020_Code_x0020_Local" ma:index="12" nillable="true" ma:displayName="Record Class Code Local" ma:description="Record Class Code Local" ma:internalName="Record_x0020_Class_x0020_Code_x0020_Local" ma:readOnly="true">
      <xsd:simpleType>
        <xsd:restriction base="dms:Text"/>
      </xsd:simpleType>
    </xsd:element>
    <xsd:element name="Record_x0020_Owner" ma:index="13" nillable="true" ma:displayName="Record Owner" ma:description="Record Owner" ma:list="UserInfo" ma:internalName="Record_x0020_Own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By" ma:index="14" nillable="true" ma:displayName="Record Finalized By" ma:description="Record Finalized By" ma:list="UserInfo" ma:internalName="Record_x0020_Finalized_x0020_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On" ma:index="15" nillable="true" ma:displayName="Record Finalized On" ma:description="Record Finalized On" ma:format="DateOnly" ma:internalName="Record_x0020_Finalized_x0020_On" ma:readOnly="true">
      <xsd:simpleType>
        <xsd:restriction base="dms:DateTime"/>
      </xsd:simpleType>
    </xsd:element>
    <xsd:element name="Record_x0020_Retention_x0020_Type" ma:index="16" nillable="true" ma:displayName="Record Retention Type" ma:description="Record Retention Type" ma:internalName="Record_x0020_Retention_x0020_Type" ma:readOnly="true">
      <xsd:simpleType>
        <xsd:restriction base="dms:Text"/>
      </xsd:simpleType>
    </xsd:element>
    <xsd:element name="Record_x0020_Retention_x0020_Start_x0020_Date" ma:index="17" nillable="true" ma:displayName="Record Retention Start Date" ma:description="Record Retention Start Date" ma:format="DateOnly" ma:internalName="Record_x0020_Retention_x0020_Start_x0020_Date" ma:readOnly="true">
      <xsd:simpleType>
        <xsd:restriction base="dms:DateTime"/>
      </xsd:simpleType>
    </xsd:element>
    <xsd:element name="Record_x0020_Retention_x0020_End_x0020_Date" ma:index="18" nillable="true" ma:displayName="Record Retention End Date" ma:description="Record Retention End Date" ma:format="DateOnly" ma:internalName="Record_x0020_Retention_x0020_End_x0020_Date" ma:readOnly="true">
      <xsd:simpleType>
        <xsd:restriction base="dms:DateTime"/>
      </xsd:simpleType>
    </xsd:element>
    <xsd:element name="Record_x0020_Legal_x0020_Hold" ma:index="19" nillable="true" ma:displayName="Record Legal Hold" ma:description="Record Legal Hold" ma:internalName="Record_x0020_Legal_x0020_Hol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8263D9-F465-4407-A127-BC2EA059409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717EAB3-0FC1-49EA-B552-D98D78C0A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8C8215-2E80-4D09-934A-11DE6DE61BD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37cdc02-387c-4753-812b-d166d0954cfa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CCE9F37-23BB-41C9-AC14-7449CD271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cdc02-387c-4753-812b-d166d0954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17340</TotalTime>
  <Words>796</Words>
  <Application>Microsoft Office PowerPoint</Application>
  <PresentationFormat>Widescreen</PresentationFormat>
  <Paragraphs>172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Segoe UI Regular</vt:lpstr>
      <vt:lpstr>Courier New</vt:lpstr>
      <vt:lpstr>Open Sans</vt:lpstr>
      <vt:lpstr>Montserrat Light</vt:lpstr>
      <vt:lpstr>AmplitudeTF</vt:lpstr>
      <vt:lpstr>Segoe UI Semibold</vt:lpstr>
      <vt:lpstr>Adobe Devanagari</vt:lpstr>
      <vt:lpstr>Montserrat</vt:lpstr>
      <vt:lpstr>Calibri</vt:lpstr>
      <vt:lpstr>Segoe UI Light</vt:lpstr>
      <vt:lpstr>Segoe UI</vt:lpstr>
      <vt:lpstr>2_Office Theme</vt:lpstr>
      <vt:lpstr>PowerPoint Presentation</vt:lpstr>
      <vt:lpstr>PowerPoint Presentation</vt:lpstr>
      <vt:lpstr>Overview</vt:lpstr>
      <vt:lpstr>PowerPoint Presentation</vt:lpstr>
      <vt:lpstr>Customise first screen - Name</vt:lpstr>
      <vt:lpstr>Customise first screen - Colour</vt:lpstr>
      <vt:lpstr>PowerPoint Presentation</vt:lpstr>
      <vt:lpstr>Create new screens - Add</vt:lpstr>
      <vt:lpstr>Create new screens – Red screen</vt:lpstr>
      <vt:lpstr>Create new screens – Green screen</vt:lpstr>
      <vt:lpstr>Create new screens – Blue screen</vt:lpstr>
      <vt:lpstr>PowerPoint Presentation</vt:lpstr>
      <vt:lpstr>Enhance home screen – Add Label</vt:lpstr>
      <vt:lpstr>Enhance home screen – Update Label</vt:lpstr>
      <vt:lpstr>Enhance home screen – Position Label</vt:lpstr>
      <vt:lpstr>Enhance home screen –Red Button</vt:lpstr>
      <vt:lpstr>Enhance home screen – Duplicate Button</vt:lpstr>
      <vt:lpstr>Enhance home screen – Green Button</vt:lpstr>
      <vt:lpstr>Enhance home screen – Blue Button</vt:lpstr>
      <vt:lpstr>Enhance home screen – Update Blue Button</vt:lpstr>
      <vt:lpstr>PowerPoint Presentation</vt:lpstr>
      <vt:lpstr>Add code – Green Button</vt:lpstr>
      <vt:lpstr>Add code – Add Control block</vt:lpstr>
      <vt:lpstr>Add code – Blue Button</vt:lpstr>
      <vt:lpstr>Add code – Red Button</vt:lpstr>
      <vt:lpstr>PowerPoint Presentation</vt:lpstr>
      <vt:lpstr>Test the App– Green Button</vt:lpstr>
      <vt:lpstr>Test the App– Blue and Red Button</vt:lpstr>
      <vt:lpstr>PowerPoint Presentation</vt:lpstr>
      <vt:lpstr>Extra Stuff</vt:lpstr>
      <vt:lpstr>Extra Stuff - Solution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Dunkin, Rebecca</dc:creator>
  <cp:lastModifiedBy>Butti, Ravikiran</cp:lastModifiedBy>
  <cp:revision>806</cp:revision>
  <dcterms:created xsi:type="dcterms:W3CDTF">2020-07-21T14:34:47Z</dcterms:created>
  <dcterms:modified xsi:type="dcterms:W3CDTF">2022-02-18T18:46:40Z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0x010100B04218B855DC944F9A559450E98DF04000F2D15A7C06BAF64CA950B7AEB1737C81</vt:lpwstr>
  </property>
</Properties>
</file>