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j20b9o81jIhjToCh22Uk7+HsIR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Good Morning (School Name), it is wonderful for Make it Happen to be back with you to share some exciting news. My name 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 few months ago you had a visit from one of our volunteers who </a:t>
            </a:r>
            <a:r>
              <a:rPr lang="en-US"/>
              <a:t>launched your schools app design competition. Each of you were challenged to design and app idea, ideally something that would help someone, solve a problem or entertain someone. We have to say, the ideas you came up with were incredible. Before we go any further we want to say a hugh congratulations to you and all and give each and every one of you a big round of applause for your incredible work on this app design competition.</a:t>
            </a:r>
            <a:endParaRPr/>
          </a:p>
          <a:p>
            <a:pPr indent="0" lvl="0" marL="0" rtl="0" algn="l">
              <a:spcBef>
                <a:spcPts val="0"/>
              </a:spcBef>
              <a:spcAft>
                <a:spcPts val="0"/>
              </a:spcAft>
              <a:buNone/>
            </a:pPr>
            <a:r>
              <a:t/>
            </a:r>
            <a:endParaRPr/>
          </a:p>
        </p:txBody>
      </p:sp>
      <p:sp>
        <p:nvSpPr>
          <p:cNvPr id="47" name="Google Shape;4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After you </a:t>
            </a:r>
            <a:r>
              <a:rPr lang="en-US"/>
              <a:t>completed</a:t>
            </a:r>
            <a:r>
              <a:rPr lang="en-US"/>
              <a:t> your ideas, we took those ideas away and say down with an amazing team of volunteers who helped us to select our runners up and winners but duing that process many of you inspired us. Many of your ideas were so amazing that they inspired our volunteers who work with apps everyday and we knew we had to recognise them. I have lots of Inspiring Ideas Certificates that we are going to give out now.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(Depending on logistics you can invite pupils forward to </a:t>
            </a:r>
            <a:r>
              <a:rPr lang="en-US"/>
              <a:t>receive</a:t>
            </a:r>
            <a:r>
              <a:rPr lang="en-US"/>
              <a:t> these or as them to stand where they are seated)</a:t>
            </a:r>
            <a:endParaRPr/>
          </a:p>
        </p:txBody>
      </p:sp>
      <p:sp>
        <p:nvSpPr>
          <p:cNvPr id="53" name="Google Shape;5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Now let’s get onto our prize winners. You did not make out job easy when it can to selecting a top 3 but we reached a decision and your first runner up from (school name) is, -drum rolls encouraged!!!</a:t>
            </a:r>
            <a:endParaRPr/>
          </a:p>
        </p:txBody>
      </p:sp>
      <p:sp>
        <p:nvSpPr>
          <p:cNvPr id="60" name="Google Shape;6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Congratulations</a:t>
            </a:r>
            <a:r>
              <a:rPr lang="en-US"/>
              <a:t> to…. </a:t>
            </a:r>
            <a:endParaRPr/>
          </a:p>
          <a:p>
            <a:pPr indent="0" lvl="0" marL="0" rtl="0" algn="l">
              <a:spcBef>
                <a:spcPts val="0"/>
              </a:spcBef>
              <a:spcAft>
                <a:spcPts val="0"/>
              </a:spcAft>
              <a:buNone/>
            </a:pPr>
            <a:r>
              <a:rPr lang="en-US"/>
              <a:t>Brief overview of the app </a:t>
            </a:r>
            <a:endParaRPr/>
          </a:p>
        </p:txBody>
      </p:sp>
      <p:sp>
        <p:nvSpPr>
          <p:cNvPr id="68" name="Google Shape;6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Now for our second Runner up… Drum Roll Please…!!!</a:t>
            </a:r>
            <a:endParaRPr/>
          </a:p>
        </p:txBody>
      </p:sp>
      <p:sp>
        <p:nvSpPr>
          <p:cNvPr id="75" name="Google Shape;7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solidFill>
                  <a:schemeClr val="dk1"/>
                </a:solidFill>
              </a:rPr>
              <a:t>Congratulations to….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Brief overview of the app </a:t>
            </a:r>
            <a:endParaRPr/>
          </a:p>
        </p:txBody>
      </p:sp>
      <p:sp>
        <p:nvSpPr>
          <p:cNvPr id="83" name="Google Shape;8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Finally, the moment you have all been waiting for. We are finally ready to announce the winner of the Make it Happen App Design Competition and show you the winning app that has now been created….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Your winner is…</a:t>
            </a:r>
            <a:endParaRPr/>
          </a:p>
        </p:txBody>
      </p:sp>
      <p:sp>
        <p:nvSpPr>
          <p:cNvPr id="90" name="Google Shape;9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Pupil will come to </a:t>
            </a:r>
            <a:r>
              <a:rPr lang="en-US"/>
              <a:t>collect</a:t>
            </a:r>
            <a:r>
              <a:rPr lang="en-US"/>
              <a:t> prize and certificates. Demo live app.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Thank you so much for having us at… we have loved working with you all and have been blown away by your incredible creativity and imagination. Thank you and a big well done to everyone </a:t>
            </a:r>
            <a:r>
              <a:rPr lang="en-US"/>
              <a:t>involved</a:t>
            </a:r>
            <a:r>
              <a:rPr lang="en-US"/>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Following assembly you can work on the app with the pupil and a few friends. This allows them to make any changes or look at the code.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Remind staff that we are on social media so any pictures or media being shared can also tag us.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Feedback will be sent to school </a:t>
            </a:r>
            <a:r>
              <a:rPr lang="en-US"/>
              <a:t>following</a:t>
            </a:r>
            <a:r>
              <a:rPr lang="en-US"/>
              <a:t> the </a:t>
            </a:r>
            <a:r>
              <a:rPr lang="en-US"/>
              <a:t>visits.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Make sure all entry forms are returned to the school </a:t>
            </a:r>
            <a:r>
              <a:rPr lang="en-US"/>
              <a:t>contact</a:t>
            </a:r>
            <a:r>
              <a:rPr lang="en-US"/>
              <a:t> and links are provided so the school can access the app. </a:t>
            </a:r>
            <a:endParaRPr/>
          </a:p>
        </p:txBody>
      </p:sp>
      <p:sp>
        <p:nvSpPr>
          <p:cNvPr id="97" name="Google Shape;9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2"/>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12"/>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12"/>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3" name="Shape 13"/>
        <p:cNvGrpSpPr/>
        <p:nvPr/>
      </p:nvGrpSpPr>
      <p:grpSpPr>
        <a:xfrm>
          <a:off x="0" y="0"/>
          <a:ext cx="0" cy="0"/>
          <a:chOff x="0" y="0"/>
          <a:chExt cx="0" cy="0"/>
        </a:xfrm>
      </p:grpSpPr>
      <p:sp>
        <p:nvSpPr>
          <p:cNvPr id="14" name="Google Shape;14;p13"/>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13"/>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13"/>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14"/>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14"/>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14"/>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15"/>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3" name="Google Shape;23;p15"/>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4" name="Google Shape;24;p15"/>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16"/>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7" name="Google Shape;27;p16"/>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8" name="Google Shape;28;p16"/>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9" name="Google Shape;29;p16"/>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17"/>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2" name="Google Shape;32;p17"/>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18"/>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9"/>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7" name="Google Shape;37;p19"/>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8" name="Google Shape;38;p19"/>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9" name="Google Shape;39;p19"/>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20"/>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2" name="Google Shape;42;p20"/>
          <p:cNvSpPr/>
          <p:nvPr>
            <p:ph idx="2" type="pic"/>
          </p:nvPr>
        </p:nvSpPr>
        <p:spPr>
          <a:xfrm>
            <a:off x="5183187" y="987425"/>
            <a:ext cx="6172201" cy="4873625"/>
          </a:xfrm>
          <a:prstGeom prst="rect">
            <a:avLst/>
          </a:prstGeom>
          <a:noFill/>
          <a:ln>
            <a:noFill/>
          </a:ln>
        </p:spPr>
      </p:sp>
      <p:sp>
        <p:nvSpPr>
          <p:cNvPr id="43" name="Google Shape;43;p20"/>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4" name="Google Shape;44;p20"/>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888888"/>
              </a:buClr>
              <a:buSzPts val="1200"/>
              <a:buFont typeface="Calibri"/>
              <a:buNone/>
              <a:defRPr sz="1200">
                <a:solidFill>
                  <a:srgbClr val="888888"/>
                </a:solidFill>
              </a:defRPr>
            </a:lvl1pPr>
            <a:lvl2pPr indent="0" lvl="1" marL="0" algn="r">
              <a:lnSpc>
                <a:spcPct val="100000"/>
              </a:lnSpc>
              <a:spcBef>
                <a:spcPts val="0"/>
              </a:spcBef>
              <a:spcAft>
                <a:spcPts val="0"/>
              </a:spcAft>
              <a:buClr>
                <a:srgbClr val="888888"/>
              </a:buClr>
              <a:buSzPts val="1200"/>
              <a:buFont typeface="Calibri"/>
              <a:buNone/>
              <a:defRPr sz="1200">
                <a:solidFill>
                  <a:srgbClr val="888888"/>
                </a:solidFill>
              </a:defRPr>
            </a:lvl2pPr>
            <a:lvl3pPr indent="0" lvl="2" marL="0" algn="r">
              <a:lnSpc>
                <a:spcPct val="100000"/>
              </a:lnSpc>
              <a:spcBef>
                <a:spcPts val="0"/>
              </a:spcBef>
              <a:spcAft>
                <a:spcPts val="0"/>
              </a:spcAft>
              <a:buClr>
                <a:srgbClr val="888888"/>
              </a:buClr>
              <a:buSzPts val="1200"/>
              <a:buFont typeface="Calibri"/>
              <a:buNone/>
              <a:defRPr sz="1200">
                <a:solidFill>
                  <a:srgbClr val="888888"/>
                </a:solidFill>
              </a:defRPr>
            </a:lvl3pPr>
            <a:lvl4pPr indent="0" lvl="3" marL="0" algn="r">
              <a:lnSpc>
                <a:spcPct val="100000"/>
              </a:lnSpc>
              <a:spcBef>
                <a:spcPts val="0"/>
              </a:spcBef>
              <a:spcAft>
                <a:spcPts val="0"/>
              </a:spcAft>
              <a:buClr>
                <a:srgbClr val="888888"/>
              </a:buClr>
              <a:buSzPts val="1200"/>
              <a:buFont typeface="Calibri"/>
              <a:buNone/>
              <a:defRPr sz="1200">
                <a:solidFill>
                  <a:srgbClr val="888888"/>
                </a:solidFill>
              </a:defRPr>
            </a:lvl4pPr>
            <a:lvl5pPr indent="0" lvl="4" marL="0" algn="r">
              <a:lnSpc>
                <a:spcPct val="100000"/>
              </a:lnSpc>
              <a:spcBef>
                <a:spcPts val="0"/>
              </a:spcBef>
              <a:spcAft>
                <a:spcPts val="0"/>
              </a:spcAft>
              <a:buClr>
                <a:srgbClr val="888888"/>
              </a:buClr>
              <a:buSzPts val="1200"/>
              <a:buFont typeface="Calibri"/>
              <a:buNone/>
              <a:defRPr sz="1200">
                <a:solidFill>
                  <a:srgbClr val="888888"/>
                </a:solidFill>
              </a:defRPr>
            </a:lvl5pPr>
            <a:lvl6pPr indent="0" lvl="5" marL="0" algn="r">
              <a:lnSpc>
                <a:spcPct val="100000"/>
              </a:lnSpc>
              <a:spcBef>
                <a:spcPts val="0"/>
              </a:spcBef>
              <a:spcAft>
                <a:spcPts val="0"/>
              </a:spcAft>
              <a:buClr>
                <a:srgbClr val="888888"/>
              </a:buClr>
              <a:buSzPts val="1200"/>
              <a:buFont typeface="Calibri"/>
              <a:buNone/>
              <a:defRPr sz="1200">
                <a:solidFill>
                  <a:srgbClr val="888888"/>
                </a:solidFill>
              </a:defRPr>
            </a:lvl6pPr>
            <a:lvl7pPr indent="0" lvl="6" marL="0" algn="r">
              <a:lnSpc>
                <a:spcPct val="100000"/>
              </a:lnSpc>
              <a:spcBef>
                <a:spcPts val="0"/>
              </a:spcBef>
              <a:spcAft>
                <a:spcPts val="0"/>
              </a:spcAft>
              <a:buClr>
                <a:srgbClr val="888888"/>
              </a:buClr>
              <a:buSzPts val="1200"/>
              <a:buFont typeface="Calibri"/>
              <a:buNone/>
              <a:defRPr sz="1200">
                <a:solidFill>
                  <a:srgbClr val="888888"/>
                </a:solidFill>
              </a:defRPr>
            </a:lvl7pPr>
            <a:lvl8pPr indent="0" lvl="7" marL="0" algn="r">
              <a:lnSpc>
                <a:spcPct val="100000"/>
              </a:lnSpc>
              <a:spcBef>
                <a:spcPts val="0"/>
              </a:spcBef>
              <a:spcAft>
                <a:spcPts val="0"/>
              </a:spcAft>
              <a:buClr>
                <a:srgbClr val="888888"/>
              </a:buClr>
              <a:buSzPts val="1200"/>
              <a:buFont typeface="Calibri"/>
              <a:buNone/>
              <a:defRPr sz="1200">
                <a:solidFill>
                  <a:srgbClr val="888888"/>
                </a:solidFill>
              </a:defRPr>
            </a:lvl8pPr>
            <a:lvl9pPr indent="0" lvl="8" marL="0" algn="r">
              <a:lnSpc>
                <a:spcPct val="100000"/>
              </a:lnSpc>
              <a:spcBef>
                <a:spcPts val="0"/>
              </a:spcBef>
              <a:spcAft>
                <a:spcPts val="0"/>
              </a:spcAft>
              <a:buClr>
                <a:srgbClr val="888888"/>
              </a:buClr>
              <a:buSzPts val="1200"/>
              <a:buFont typeface="Calibri"/>
              <a:buNone/>
              <a:defRPr sz="12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11"/>
          <p:cNvSpPr txBox="1"/>
          <p:nvPr>
            <p:ph idx="12" type="sldNum"/>
          </p:nvPr>
        </p:nvSpPr>
        <p:spPr>
          <a:xfrm>
            <a:off x="11089818" y="6404292"/>
            <a:ext cx="263983" cy="269241"/>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pic>
        <p:nvPicPr>
          <p:cNvPr descr="Picture 2" id="49" name="Google Shape;49;p1"/>
          <p:cNvPicPr preferRelativeResize="0"/>
          <p:nvPr/>
        </p:nvPicPr>
        <p:blipFill rotWithShape="1">
          <a:blip r:embed="rId3">
            <a:alphaModFix/>
          </a:blip>
          <a:srcRect b="0" l="0" r="0" t="0"/>
          <a:stretch/>
        </p:blipFill>
        <p:spPr>
          <a:xfrm>
            <a:off x="3427562" y="1438475"/>
            <a:ext cx="5143068" cy="3133525"/>
          </a:xfrm>
          <a:prstGeom prst="rect">
            <a:avLst/>
          </a:prstGeom>
          <a:noFill/>
          <a:ln>
            <a:noFill/>
          </a:ln>
        </p:spPr>
      </p:pic>
      <p:sp>
        <p:nvSpPr>
          <p:cNvPr id="50" name="Google Shape;50;p1"/>
          <p:cNvSpPr txBox="1"/>
          <p:nvPr/>
        </p:nvSpPr>
        <p:spPr>
          <a:xfrm>
            <a:off x="4711560" y="4582031"/>
            <a:ext cx="2575098" cy="408941"/>
          </a:xfrm>
          <a:prstGeom prst="rect">
            <a:avLst/>
          </a:prstGeom>
          <a:noFill/>
          <a:ln>
            <a:noFill/>
          </a:ln>
        </p:spPr>
        <p:txBody>
          <a:bodyPr anchorCtr="0" anchor="t" bIns="45700" lIns="45700" spcFirstLastPara="1" rIns="45700" wrap="square" tIns="45700">
            <a:spAutoFit/>
          </a:bodyPr>
          <a:lstStyle/>
          <a:p>
            <a:pPr indent="0" lvl="0" marL="0" marR="0" rtl="0" algn="ctr">
              <a:lnSpc>
                <a:spcPct val="100000"/>
              </a:lnSpc>
              <a:spcBef>
                <a:spcPts val="0"/>
              </a:spcBef>
              <a:spcAft>
                <a:spcPts val="0"/>
              </a:spcAft>
              <a:buClr>
                <a:srgbClr val="3B3838"/>
              </a:buClr>
              <a:buSzPts val="1800"/>
              <a:buFont typeface="Comic Sans MS"/>
              <a:buNone/>
            </a:pPr>
            <a:r>
              <a:rPr b="0" i="0" lang="en-US" sz="1800" u="none" cap="none" strike="noStrike">
                <a:solidFill>
                  <a:srgbClr val="3B3838"/>
                </a:solidFill>
                <a:latin typeface="Comic Sans MS"/>
                <a:ea typeface="Comic Sans MS"/>
                <a:cs typeface="Comic Sans MS"/>
                <a:sym typeface="Comic Sans MS"/>
              </a:rPr>
              <a:t>www.makeithappen.club</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2"/>
          <p:cNvSpPr txBox="1"/>
          <p:nvPr/>
        </p:nvSpPr>
        <p:spPr>
          <a:xfrm>
            <a:off x="1592052" y="924674"/>
            <a:ext cx="9007896" cy="1119883"/>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4800"/>
              <a:buFont typeface="Comic Sans MS"/>
              <a:buNone/>
            </a:pPr>
            <a:r>
              <a:rPr b="1" i="0" lang="en-US" sz="4800" u="none" cap="none" strike="noStrike">
                <a:solidFill>
                  <a:srgbClr val="000000"/>
                </a:solidFill>
                <a:latin typeface="Comic Sans MS"/>
                <a:ea typeface="Comic Sans MS"/>
                <a:cs typeface="Comic Sans MS"/>
                <a:sym typeface="Comic Sans MS"/>
              </a:rPr>
              <a:t>Inspiring ideas</a:t>
            </a:r>
            <a:endParaRPr/>
          </a:p>
        </p:txBody>
      </p:sp>
      <p:pic>
        <p:nvPicPr>
          <p:cNvPr descr="Picture 1" id="56" name="Google Shape;56;p2"/>
          <p:cNvPicPr preferRelativeResize="0"/>
          <p:nvPr/>
        </p:nvPicPr>
        <p:blipFill rotWithShape="1">
          <a:blip r:embed="rId3">
            <a:alphaModFix/>
          </a:blip>
          <a:srcRect b="0" l="0" r="0" t="0"/>
          <a:stretch/>
        </p:blipFill>
        <p:spPr>
          <a:xfrm>
            <a:off x="5020638" y="2692784"/>
            <a:ext cx="2150725" cy="3054653"/>
          </a:xfrm>
          <a:prstGeom prst="rect">
            <a:avLst/>
          </a:prstGeom>
          <a:noFill/>
          <a:ln>
            <a:noFill/>
          </a:ln>
        </p:spPr>
      </p:pic>
      <p:pic>
        <p:nvPicPr>
          <p:cNvPr descr="Picture 7" id="57" name="Google Shape;57;p2"/>
          <p:cNvPicPr preferRelativeResize="0"/>
          <p:nvPr/>
        </p:nvPicPr>
        <p:blipFill rotWithShape="1">
          <a:blip r:embed="rId4">
            <a:alphaModFix/>
          </a:blip>
          <a:srcRect b="0" l="0" r="0" t="0"/>
          <a:stretch/>
        </p:blipFill>
        <p:spPr>
          <a:xfrm>
            <a:off x="489154" y="5747436"/>
            <a:ext cx="1055505" cy="64308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descr="Picture 9" id="62" name="Google Shape;62;p4"/>
          <p:cNvPicPr preferRelativeResize="0"/>
          <p:nvPr/>
        </p:nvPicPr>
        <p:blipFill rotWithShape="1">
          <a:blip r:embed="rId3">
            <a:alphaModFix/>
          </a:blip>
          <a:srcRect b="0" l="0" r="0" t="0"/>
          <a:stretch/>
        </p:blipFill>
        <p:spPr>
          <a:xfrm rot="530435">
            <a:off x="9312733" y="1045978"/>
            <a:ext cx="4717980" cy="3333964"/>
          </a:xfrm>
          <a:prstGeom prst="rect">
            <a:avLst/>
          </a:prstGeom>
          <a:noFill/>
          <a:ln>
            <a:noFill/>
          </a:ln>
          <a:effectLst>
            <a:outerShdw blurRad="292100" rotWithShape="0" dir="2700000" dist="139700">
              <a:srgbClr val="333333">
                <a:alpha val="64705"/>
              </a:srgbClr>
            </a:outerShdw>
          </a:effectLst>
        </p:spPr>
      </p:pic>
      <p:sp>
        <p:nvSpPr>
          <p:cNvPr id="63" name="Google Shape;63;p4"/>
          <p:cNvSpPr txBox="1"/>
          <p:nvPr/>
        </p:nvSpPr>
        <p:spPr>
          <a:xfrm>
            <a:off x="1592052" y="2537717"/>
            <a:ext cx="9007896" cy="1119883"/>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4800"/>
              <a:buFont typeface="Comic Sans MS"/>
              <a:buNone/>
            </a:pPr>
            <a:r>
              <a:rPr b="1" i="0" lang="en-US" sz="4800" u="none" cap="none" strike="noStrike">
                <a:solidFill>
                  <a:srgbClr val="000000"/>
                </a:solidFill>
                <a:latin typeface="Comic Sans MS"/>
                <a:ea typeface="Comic Sans MS"/>
                <a:cs typeface="Comic Sans MS"/>
                <a:sym typeface="Comic Sans MS"/>
              </a:rPr>
              <a:t>Runners up - 1</a:t>
            </a:r>
            <a:endParaRPr/>
          </a:p>
        </p:txBody>
      </p:sp>
      <p:pic>
        <p:nvPicPr>
          <p:cNvPr descr="Picture 4" id="64" name="Google Shape;64;p4"/>
          <p:cNvPicPr preferRelativeResize="0"/>
          <p:nvPr/>
        </p:nvPicPr>
        <p:blipFill rotWithShape="1">
          <a:blip r:embed="rId4">
            <a:alphaModFix/>
          </a:blip>
          <a:srcRect b="0" l="0" r="0" t="0"/>
          <a:stretch/>
        </p:blipFill>
        <p:spPr>
          <a:xfrm>
            <a:off x="489154" y="5747436"/>
            <a:ext cx="1055505" cy="643089"/>
          </a:xfrm>
          <a:prstGeom prst="rect">
            <a:avLst/>
          </a:prstGeom>
          <a:noFill/>
          <a:ln>
            <a:noFill/>
          </a:ln>
        </p:spPr>
      </p:pic>
      <p:pic>
        <p:nvPicPr>
          <p:cNvPr descr="Picture 8" id="65" name="Google Shape;65;p4"/>
          <p:cNvPicPr preferRelativeResize="0"/>
          <p:nvPr/>
        </p:nvPicPr>
        <p:blipFill rotWithShape="1">
          <a:blip r:embed="rId5">
            <a:alphaModFix/>
          </a:blip>
          <a:srcRect b="0" l="0" r="0" t="0"/>
          <a:stretch/>
        </p:blipFill>
        <p:spPr>
          <a:xfrm rot="-1136016">
            <a:off x="10045978" y="2586364"/>
            <a:ext cx="4766869" cy="3368512"/>
          </a:xfrm>
          <a:prstGeom prst="rect">
            <a:avLst/>
          </a:prstGeom>
          <a:noFill/>
          <a:ln>
            <a:noFill/>
          </a:ln>
          <a:effectLst>
            <a:outerShdw blurRad="292100" rotWithShape="0" dir="2700000" dist="139700">
              <a:srgbClr val="333333">
                <a:alpha val="64705"/>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5"/>
          <p:cNvSpPr txBox="1"/>
          <p:nvPr/>
        </p:nvSpPr>
        <p:spPr>
          <a:xfrm>
            <a:off x="417815" y="277402"/>
            <a:ext cx="11356370" cy="1119884"/>
          </a:xfrm>
          <a:prstGeom prst="rect">
            <a:avLst/>
          </a:prstGeom>
          <a:noFill/>
          <a:ln>
            <a:noFill/>
          </a:ln>
        </p:spPr>
        <p:txBody>
          <a:bodyPr anchorCtr="0" anchor="ctr" bIns="45700" lIns="45700" spcFirstLastPara="1" rIns="45700" wrap="square" tIns="45700">
            <a:normAutofit/>
          </a:bodyPr>
          <a:lstStyle/>
          <a:p>
            <a:pPr indent="0" lvl="0" marL="0" marR="0" rtl="0" algn="ctr">
              <a:lnSpc>
                <a:spcPct val="81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Runner up – [pupil name and class]</a:t>
            </a:r>
            <a:endParaRPr b="0" i="0" sz="4800" u="none" cap="none" strike="noStrike">
              <a:solidFill>
                <a:srgbClr val="000000"/>
              </a:solidFill>
              <a:latin typeface="Calibri"/>
              <a:ea typeface="Calibri"/>
              <a:cs typeface="Calibri"/>
              <a:sym typeface="Calibri"/>
            </a:endParaRPr>
          </a:p>
          <a:p>
            <a:pPr indent="0" lvl="0" marL="0" marR="0" rtl="0" algn="ctr">
              <a:lnSpc>
                <a:spcPct val="81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[app name]</a:t>
            </a:r>
            <a:endParaRPr/>
          </a:p>
        </p:txBody>
      </p:sp>
      <p:pic>
        <p:nvPicPr>
          <p:cNvPr descr="Picture 4" id="71" name="Google Shape;71;p5"/>
          <p:cNvPicPr preferRelativeResize="0"/>
          <p:nvPr/>
        </p:nvPicPr>
        <p:blipFill rotWithShape="1">
          <a:blip r:embed="rId3">
            <a:alphaModFix/>
          </a:blip>
          <a:srcRect b="0" l="0" r="0" t="0"/>
          <a:stretch/>
        </p:blipFill>
        <p:spPr>
          <a:xfrm>
            <a:off x="489154" y="5747436"/>
            <a:ext cx="1055505" cy="643089"/>
          </a:xfrm>
          <a:prstGeom prst="rect">
            <a:avLst/>
          </a:prstGeom>
          <a:noFill/>
          <a:ln>
            <a:noFill/>
          </a:ln>
        </p:spPr>
      </p:pic>
      <p:sp>
        <p:nvSpPr>
          <p:cNvPr id="72" name="Google Shape;72;p5"/>
          <p:cNvSpPr txBox="1"/>
          <p:nvPr/>
        </p:nvSpPr>
        <p:spPr>
          <a:xfrm>
            <a:off x="5238472" y="3249929"/>
            <a:ext cx="1715056"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Picture of entry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descr="Picture 9" id="77" name="Google Shape;77;p6"/>
          <p:cNvPicPr preferRelativeResize="0"/>
          <p:nvPr/>
        </p:nvPicPr>
        <p:blipFill rotWithShape="1">
          <a:blip r:embed="rId3">
            <a:alphaModFix/>
          </a:blip>
          <a:srcRect b="0" l="0" r="0" t="0"/>
          <a:stretch/>
        </p:blipFill>
        <p:spPr>
          <a:xfrm rot="530435">
            <a:off x="9312733" y="1045978"/>
            <a:ext cx="4717980" cy="3333964"/>
          </a:xfrm>
          <a:prstGeom prst="rect">
            <a:avLst/>
          </a:prstGeom>
          <a:noFill/>
          <a:ln>
            <a:noFill/>
          </a:ln>
          <a:effectLst>
            <a:outerShdw blurRad="292100" rotWithShape="0" dir="2700000" dist="139700">
              <a:srgbClr val="333333">
                <a:alpha val="64705"/>
              </a:srgbClr>
            </a:outerShdw>
          </a:effectLst>
        </p:spPr>
      </p:pic>
      <p:sp>
        <p:nvSpPr>
          <p:cNvPr id="78" name="Google Shape;78;p6"/>
          <p:cNvSpPr txBox="1"/>
          <p:nvPr/>
        </p:nvSpPr>
        <p:spPr>
          <a:xfrm>
            <a:off x="1592052" y="2537717"/>
            <a:ext cx="9007896" cy="1119883"/>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4800"/>
              <a:buFont typeface="Comic Sans MS"/>
              <a:buNone/>
            </a:pPr>
            <a:r>
              <a:rPr b="1" i="0" lang="en-US" sz="4800" u="none" cap="none" strike="noStrike">
                <a:solidFill>
                  <a:srgbClr val="000000"/>
                </a:solidFill>
                <a:latin typeface="Comic Sans MS"/>
                <a:ea typeface="Comic Sans MS"/>
                <a:cs typeface="Comic Sans MS"/>
                <a:sym typeface="Comic Sans MS"/>
              </a:rPr>
              <a:t>Runners up - 2</a:t>
            </a:r>
            <a:endParaRPr/>
          </a:p>
        </p:txBody>
      </p:sp>
      <p:pic>
        <p:nvPicPr>
          <p:cNvPr descr="Picture 4" id="79" name="Google Shape;79;p6"/>
          <p:cNvPicPr preferRelativeResize="0"/>
          <p:nvPr/>
        </p:nvPicPr>
        <p:blipFill rotWithShape="1">
          <a:blip r:embed="rId4">
            <a:alphaModFix/>
          </a:blip>
          <a:srcRect b="0" l="0" r="0" t="0"/>
          <a:stretch/>
        </p:blipFill>
        <p:spPr>
          <a:xfrm>
            <a:off x="489154" y="5747436"/>
            <a:ext cx="1055505" cy="643089"/>
          </a:xfrm>
          <a:prstGeom prst="rect">
            <a:avLst/>
          </a:prstGeom>
          <a:noFill/>
          <a:ln>
            <a:noFill/>
          </a:ln>
        </p:spPr>
      </p:pic>
      <p:pic>
        <p:nvPicPr>
          <p:cNvPr descr="Picture 8" id="80" name="Google Shape;80;p6"/>
          <p:cNvPicPr preferRelativeResize="0"/>
          <p:nvPr/>
        </p:nvPicPr>
        <p:blipFill rotWithShape="1">
          <a:blip r:embed="rId5">
            <a:alphaModFix/>
          </a:blip>
          <a:srcRect b="0" l="0" r="0" t="0"/>
          <a:stretch/>
        </p:blipFill>
        <p:spPr>
          <a:xfrm rot="-1136016">
            <a:off x="10045978" y="2586364"/>
            <a:ext cx="4766869" cy="3368512"/>
          </a:xfrm>
          <a:prstGeom prst="rect">
            <a:avLst/>
          </a:prstGeom>
          <a:noFill/>
          <a:ln>
            <a:noFill/>
          </a:ln>
          <a:effectLst>
            <a:outerShdw blurRad="292100" rotWithShape="0" dir="2700000" dist="139700">
              <a:srgbClr val="333333">
                <a:alpha val="64705"/>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7"/>
          <p:cNvSpPr txBox="1"/>
          <p:nvPr/>
        </p:nvSpPr>
        <p:spPr>
          <a:xfrm>
            <a:off x="417815" y="277402"/>
            <a:ext cx="11356370" cy="1119884"/>
          </a:xfrm>
          <a:prstGeom prst="rect">
            <a:avLst/>
          </a:prstGeom>
          <a:noFill/>
          <a:ln>
            <a:noFill/>
          </a:ln>
        </p:spPr>
        <p:txBody>
          <a:bodyPr anchorCtr="0" anchor="ctr" bIns="45700" lIns="45700" spcFirstLastPara="1" rIns="45700" wrap="square" tIns="45700">
            <a:normAutofit/>
          </a:bodyPr>
          <a:lstStyle/>
          <a:p>
            <a:pPr indent="0" lvl="0" marL="0" marR="0" rtl="0" algn="ctr">
              <a:lnSpc>
                <a:spcPct val="81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Runner up – [pupil name and class]</a:t>
            </a:r>
            <a:endParaRPr b="0" i="0" sz="4800" u="none" cap="none" strike="noStrike">
              <a:solidFill>
                <a:srgbClr val="000000"/>
              </a:solidFill>
              <a:latin typeface="Calibri"/>
              <a:ea typeface="Calibri"/>
              <a:cs typeface="Calibri"/>
              <a:sym typeface="Calibri"/>
            </a:endParaRPr>
          </a:p>
          <a:p>
            <a:pPr indent="0" lvl="0" marL="0" marR="0" rtl="0" algn="ctr">
              <a:lnSpc>
                <a:spcPct val="81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[app name]</a:t>
            </a:r>
            <a:endParaRPr/>
          </a:p>
        </p:txBody>
      </p:sp>
      <p:pic>
        <p:nvPicPr>
          <p:cNvPr descr="Picture 4" id="86" name="Google Shape;86;p7"/>
          <p:cNvPicPr preferRelativeResize="0"/>
          <p:nvPr/>
        </p:nvPicPr>
        <p:blipFill rotWithShape="1">
          <a:blip r:embed="rId3">
            <a:alphaModFix/>
          </a:blip>
          <a:srcRect b="0" l="0" r="0" t="0"/>
          <a:stretch/>
        </p:blipFill>
        <p:spPr>
          <a:xfrm>
            <a:off x="489154" y="5747436"/>
            <a:ext cx="1055505" cy="643089"/>
          </a:xfrm>
          <a:prstGeom prst="rect">
            <a:avLst/>
          </a:prstGeom>
          <a:noFill/>
          <a:ln>
            <a:noFill/>
          </a:ln>
        </p:spPr>
      </p:pic>
      <p:sp>
        <p:nvSpPr>
          <p:cNvPr id="87" name="Google Shape;87;p7"/>
          <p:cNvSpPr txBox="1"/>
          <p:nvPr/>
        </p:nvSpPr>
        <p:spPr>
          <a:xfrm>
            <a:off x="5238472" y="3249929"/>
            <a:ext cx="1715056"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Picture of entry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8"/>
          <p:cNvSpPr txBox="1"/>
          <p:nvPr/>
        </p:nvSpPr>
        <p:spPr>
          <a:xfrm>
            <a:off x="1592052" y="2537717"/>
            <a:ext cx="9007896" cy="1119883"/>
          </a:xfrm>
          <a:prstGeom prst="rect">
            <a:avLst/>
          </a:prstGeom>
          <a:noFill/>
          <a:ln>
            <a:noFill/>
          </a:ln>
        </p:spPr>
        <p:txBody>
          <a:bodyPr anchorCtr="0" anchor="ctr"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4800"/>
              <a:buFont typeface="Comic Sans MS"/>
              <a:buNone/>
            </a:pPr>
            <a:r>
              <a:rPr b="1" i="0" lang="en-US" sz="4800" u="none" cap="none" strike="noStrike">
                <a:solidFill>
                  <a:srgbClr val="000000"/>
                </a:solidFill>
                <a:latin typeface="Comic Sans MS"/>
                <a:ea typeface="Comic Sans MS"/>
                <a:cs typeface="Comic Sans MS"/>
                <a:sym typeface="Comic Sans MS"/>
              </a:rPr>
              <a:t>Winner</a:t>
            </a:r>
            <a:endParaRPr/>
          </a:p>
        </p:txBody>
      </p:sp>
      <p:pic>
        <p:nvPicPr>
          <p:cNvPr descr="Picture 2" id="93" name="Google Shape;93;p8"/>
          <p:cNvPicPr preferRelativeResize="0"/>
          <p:nvPr/>
        </p:nvPicPr>
        <p:blipFill rotWithShape="1">
          <a:blip r:embed="rId3">
            <a:alphaModFix/>
          </a:blip>
          <a:srcRect b="0" l="0" r="0" t="0"/>
          <a:stretch/>
        </p:blipFill>
        <p:spPr>
          <a:xfrm>
            <a:off x="489154" y="5747436"/>
            <a:ext cx="1055505" cy="643089"/>
          </a:xfrm>
          <a:prstGeom prst="rect">
            <a:avLst/>
          </a:prstGeom>
          <a:noFill/>
          <a:ln>
            <a:noFill/>
          </a:ln>
        </p:spPr>
      </p:pic>
      <p:pic>
        <p:nvPicPr>
          <p:cNvPr descr="Picture 1" id="94" name="Google Shape;94;p8"/>
          <p:cNvPicPr preferRelativeResize="0"/>
          <p:nvPr/>
        </p:nvPicPr>
        <p:blipFill rotWithShape="1">
          <a:blip r:embed="rId4">
            <a:alphaModFix/>
          </a:blip>
          <a:srcRect b="0" l="0" r="0" t="0"/>
          <a:stretch/>
        </p:blipFill>
        <p:spPr>
          <a:xfrm>
            <a:off x="8961741" y="1353377"/>
            <a:ext cx="4528229" cy="439406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9"/>
          <p:cNvSpPr txBox="1"/>
          <p:nvPr/>
        </p:nvSpPr>
        <p:spPr>
          <a:xfrm>
            <a:off x="678872" y="162974"/>
            <a:ext cx="10834256" cy="1348741"/>
          </a:xfrm>
          <a:prstGeom prst="rect">
            <a:avLst/>
          </a:prstGeom>
          <a:noFill/>
          <a:ln>
            <a:noFill/>
          </a:ln>
        </p:spPr>
        <p:txBody>
          <a:bodyPr anchorCtr="0" anchor="ctr" bIns="45700" lIns="45700" spcFirstLastPara="1" rIns="45700" wrap="square" tIns="45700">
            <a:spAutoFit/>
          </a:bodyPr>
          <a:lstStyle/>
          <a:p>
            <a:pPr indent="0" lvl="0" marL="0" marR="0" rtl="0" algn="ctr">
              <a:lnSpc>
                <a:spcPct val="110000"/>
              </a:lnSpc>
              <a:spcBef>
                <a:spcPts val="0"/>
              </a:spcBef>
              <a:spcAft>
                <a:spcPts val="0"/>
              </a:spcAft>
              <a:buClr>
                <a:srgbClr val="000000"/>
              </a:buClr>
              <a:buSzPts val="3600"/>
              <a:buFont typeface="Comic Sans MS"/>
              <a:buNone/>
            </a:pPr>
            <a:r>
              <a:rPr b="1" i="0" lang="en-US" sz="3600" u="none" cap="none" strike="noStrike">
                <a:solidFill>
                  <a:srgbClr val="000000"/>
                </a:solidFill>
                <a:latin typeface="Comic Sans MS"/>
                <a:ea typeface="Comic Sans MS"/>
                <a:cs typeface="Comic Sans MS"/>
                <a:sym typeface="Comic Sans MS"/>
              </a:rPr>
              <a:t>Winner – [pupil name + class]</a:t>
            </a:r>
            <a:endParaRPr/>
          </a:p>
          <a:p>
            <a:pPr indent="0" lvl="0" marL="0" marR="0" rtl="0" algn="ctr">
              <a:lnSpc>
                <a:spcPct val="110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[app name]</a:t>
            </a:r>
            <a:endParaRPr/>
          </a:p>
        </p:txBody>
      </p:sp>
      <p:pic>
        <p:nvPicPr>
          <p:cNvPr descr="Picture 4" id="100" name="Google Shape;100;p9"/>
          <p:cNvPicPr preferRelativeResize="0"/>
          <p:nvPr/>
        </p:nvPicPr>
        <p:blipFill rotWithShape="1">
          <a:blip r:embed="rId3">
            <a:alphaModFix/>
          </a:blip>
          <a:srcRect b="0" l="0" r="0" t="0"/>
          <a:stretch/>
        </p:blipFill>
        <p:spPr>
          <a:xfrm>
            <a:off x="489154" y="5747436"/>
            <a:ext cx="1055505" cy="643089"/>
          </a:xfrm>
          <a:prstGeom prst="rect">
            <a:avLst/>
          </a:prstGeom>
          <a:noFill/>
          <a:ln>
            <a:noFill/>
          </a:ln>
        </p:spPr>
      </p:pic>
      <p:pic>
        <p:nvPicPr>
          <p:cNvPr descr="Picture 7" id="101" name="Google Shape;101;p9"/>
          <p:cNvPicPr preferRelativeResize="0"/>
          <p:nvPr/>
        </p:nvPicPr>
        <p:blipFill rotWithShape="1">
          <a:blip r:embed="rId4">
            <a:alphaModFix/>
          </a:blip>
          <a:srcRect b="0" l="0" r="0" t="0"/>
          <a:stretch/>
        </p:blipFill>
        <p:spPr>
          <a:xfrm>
            <a:off x="7289048" y="2049410"/>
            <a:ext cx="2260198" cy="4341116"/>
          </a:xfrm>
          <a:prstGeom prst="rect">
            <a:avLst/>
          </a:prstGeom>
          <a:noFill/>
          <a:ln>
            <a:noFill/>
          </a:ln>
        </p:spPr>
      </p:pic>
      <p:pic>
        <p:nvPicPr>
          <p:cNvPr descr="Picture 9" id="102" name="Google Shape;102;p9"/>
          <p:cNvPicPr preferRelativeResize="0"/>
          <p:nvPr/>
        </p:nvPicPr>
        <p:blipFill rotWithShape="1">
          <a:blip r:embed="rId4">
            <a:alphaModFix/>
          </a:blip>
          <a:srcRect b="0" l="0" r="0" t="0"/>
          <a:stretch/>
        </p:blipFill>
        <p:spPr>
          <a:xfrm>
            <a:off x="9595829" y="2049410"/>
            <a:ext cx="2260197" cy="4341116"/>
          </a:xfrm>
          <a:prstGeom prst="rect">
            <a:avLst/>
          </a:prstGeom>
          <a:noFill/>
          <a:ln>
            <a:noFill/>
          </a:ln>
        </p:spPr>
      </p:pic>
      <p:sp>
        <p:nvSpPr>
          <p:cNvPr id="103" name="Google Shape;103;p9"/>
          <p:cNvSpPr txBox="1"/>
          <p:nvPr/>
        </p:nvSpPr>
        <p:spPr>
          <a:xfrm>
            <a:off x="2189034" y="2924160"/>
            <a:ext cx="1715057"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Picture of entry</a:t>
            </a:r>
            <a:endParaRPr/>
          </a:p>
        </p:txBody>
      </p:sp>
      <p:sp>
        <p:nvSpPr>
          <p:cNvPr id="104" name="Google Shape;104;p9"/>
          <p:cNvSpPr txBox="1"/>
          <p:nvPr/>
        </p:nvSpPr>
        <p:spPr>
          <a:xfrm>
            <a:off x="5326686" y="5889910"/>
            <a:ext cx="528524"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Icon</a:t>
            </a:r>
            <a:endParaRPr/>
          </a:p>
        </p:txBody>
      </p:sp>
      <p:sp>
        <p:nvSpPr>
          <p:cNvPr id="105" name="Google Shape;105;p9"/>
          <p:cNvSpPr txBox="1"/>
          <p:nvPr/>
        </p:nvSpPr>
        <p:spPr>
          <a:xfrm>
            <a:off x="7808580" y="4040897"/>
            <a:ext cx="1221134"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Screenshot</a:t>
            </a:r>
            <a:endParaRPr/>
          </a:p>
        </p:txBody>
      </p:sp>
      <p:sp>
        <p:nvSpPr>
          <p:cNvPr id="106" name="Google Shape;106;p9"/>
          <p:cNvSpPr txBox="1"/>
          <p:nvPr/>
        </p:nvSpPr>
        <p:spPr>
          <a:xfrm>
            <a:off x="10115361" y="4040897"/>
            <a:ext cx="1221133" cy="35814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FFFFFF"/>
              </a:buClr>
              <a:buSzPts val="1800"/>
              <a:buFont typeface="Calibri"/>
              <a:buNone/>
            </a:pPr>
            <a:r>
              <a:rPr b="0" i="0" lang="en-US" sz="1800" u="none" cap="none" strike="noStrike">
                <a:solidFill>
                  <a:srgbClr val="FFFFFF"/>
                </a:solidFill>
                <a:latin typeface="Calibri"/>
                <a:ea typeface="Calibri"/>
                <a:cs typeface="Calibri"/>
                <a:sym typeface="Calibri"/>
              </a:rPr>
              <a:t>Screenshot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0"/>
          <p:cNvSpPr txBox="1"/>
          <p:nvPr/>
        </p:nvSpPr>
        <p:spPr>
          <a:xfrm>
            <a:off x="1592052" y="1797977"/>
            <a:ext cx="9007896" cy="3653321"/>
          </a:xfrm>
          <a:prstGeom prst="rect">
            <a:avLst/>
          </a:prstGeom>
          <a:noFill/>
          <a:ln>
            <a:noFill/>
          </a:ln>
        </p:spPr>
        <p:txBody>
          <a:bodyPr anchorCtr="0" anchor="ctr" bIns="45700" lIns="45700" spcFirstLastPara="1" rIns="45700" wrap="square" tIns="45700">
            <a:normAutofit/>
          </a:bodyPr>
          <a:lstStyle/>
          <a:p>
            <a:pPr indent="0" lvl="0" marL="0" marR="0" rtl="0" algn="ctr">
              <a:lnSpc>
                <a:spcPct val="72000"/>
              </a:lnSpc>
              <a:spcBef>
                <a:spcPts val="0"/>
              </a:spcBef>
              <a:spcAft>
                <a:spcPts val="0"/>
              </a:spcAft>
              <a:buClr>
                <a:srgbClr val="000000"/>
              </a:buClr>
              <a:buSzPts val="3200"/>
              <a:buFont typeface="Comic Sans MS"/>
              <a:buNone/>
            </a:pPr>
            <a:r>
              <a:rPr b="1" i="0" lang="en-US" sz="3200" u="none" cap="none" strike="noStrike">
                <a:solidFill>
                  <a:srgbClr val="000000"/>
                </a:solidFill>
                <a:latin typeface="Comic Sans MS"/>
                <a:ea typeface="Comic Sans MS"/>
                <a:cs typeface="Comic Sans MS"/>
                <a:sym typeface="Comic Sans MS"/>
              </a:rPr>
              <a:t>What’s next…</a:t>
            </a:r>
            <a:endParaRPr b="0" i="0" sz="4656" u="none" cap="none" strike="noStrike">
              <a:solidFill>
                <a:srgbClr val="000000"/>
              </a:solidFill>
              <a:latin typeface="Calibri"/>
              <a:ea typeface="Calibri"/>
              <a:cs typeface="Calibri"/>
              <a:sym typeface="Calibri"/>
            </a:endParaRPr>
          </a:p>
          <a:p>
            <a:pPr indent="0" lvl="0" marL="0" marR="0" rtl="0" algn="ctr">
              <a:lnSpc>
                <a:spcPct val="72000"/>
              </a:lnSpc>
              <a:spcBef>
                <a:spcPts val="0"/>
              </a:spcBef>
              <a:spcAft>
                <a:spcPts val="0"/>
              </a:spcAft>
              <a:buClr>
                <a:srgbClr val="000000"/>
              </a:buClr>
              <a:buSzPts val="4656"/>
              <a:buFont typeface="Comic Sans MS"/>
              <a:buNone/>
            </a:pPr>
            <a:r>
              <a:t/>
            </a:r>
            <a:endParaRPr b="0" i="0" sz="4656" u="none" cap="none" strike="noStrike">
              <a:solidFill>
                <a:srgbClr val="000000"/>
              </a:solidFill>
              <a:latin typeface="Calibri"/>
              <a:ea typeface="Calibri"/>
              <a:cs typeface="Calibri"/>
              <a:sym typeface="Calibri"/>
            </a:endParaRPr>
          </a:p>
          <a:p>
            <a:pPr indent="0" lvl="0" marL="0" marR="0" rtl="0" algn="ctr">
              <a:lnSpc>
                <a:spcPct val="160000"/>
              </a:lnSpc>
              <a:spcBef>
                <a:spcPts val="0"/>
              </a:spcBef>
              <a:spcAft>
                <a:spcPts val="0"/>
              </a:spcAft>
              <a:buClr>
                <a:srgbClr val="000000"/>
              </a:buClr>
              <a:buSzPts val="1843"/>
              <a:buFont typeface="Comic Sans MS"/>
              <a:buNone/>
            </a:pPr>
            <a:r>
              <a:rPr b="1" i="0" lang="en-US" sz="1843" u="none" cap="none" strike="noStrike">
                <a:solidFill>
                  <a:srgbClr val="000000"/>
                </a:solidFill>
                <a:latin typeface="Comic Sans MS"/>
                <a:ea typeface="Comic Sans MS"/>
                <a:cs typeface="Comic Sans MS"/>
                <a:sym typeface="Comic Sans MS"/>
              </a:rPr>
              <a:t>Finish the winning app idea today</a:t>
            </a:r>
            <a:endParaRPr b="0" i="0" sz="4074" u="none" cap="none" strike="noStrike">
              <a:solidFill>
                <a:srgbClr val="000000"/>
              </a:solidFill>
              <a:latin typeface="Calibri"/>
              <a:ea typeface="Calibri"/>
              <a:cs typeface="Calibri"/>
              <a:sym typeface="Calibri"/>
            </a:endParaRPr>
          </a:p>
          <a:p>
            <a:pPr indent="0" lvl="0" marL="0" marR="0" rtl="0" algn="ctr">
              <a:lnSpc>
                <a:spcPct val="160000"/>
              </a:lnSpc>
              <a:spcBef>
                <a:spcPts val="0"/>
              </a:spcBef>
              <a:spcAft>
                <a:spcPts val="0"/>
              </a:spcAft>
              <a:buClr>
                <a:srgbClr val="000000"/>
              </a:buClr>
              <a:buSzPts val="1843"/>
              <a:buFont typeface="Comic Sans MS"/>
              <a:buNone/>
            </a:pPr>
            <a:r>
              <a:rPr b="1" i="0" lang="en-US" sz="1843" u="none" cap="none" strike="noStrike">
                <a:solidFill>
                  <a:srgbClr val="000000"/>
                </a:solidFill>
                <a:latin typeface="Comic Sans MS"/>
                <a:ea typeface="Comic Sans MS"/>
                <a:cs typeface="Comic Sans MS"/>
                <a:sym typeface="Comic Sans MS"/>
              </a:rPr>
              <a:t>Download and play the winning app</a:t>
            </a:r>
            <a:endParaRPr b="0" i="0" sz="4074" u="none" cap="none" strike="noStrike">
              <a:solidFill>
                <a:srgbClr val="000000"/>
              </a:solidFill>
              <a:latin typeface="Calibri"/>
              <a:ea typeface="Calibri"/>
              <a:cs typeface="Calibri"/>
              <a:sym typeface="Calibri"/>
            </a:endParaRPr>
          </a:p>
          <a:p>
            <a:pPr indent="0" lvl="0" marL="0" marR="0" rtl="0" algn="ctr">
              <a:lnSpc>
                <a:spcPct val="160000"/>
              </a:lnSpc>
              <a:spcBef>
                <a:spcPts val="0"/>
              </a:spcBef>
              <a:spcAft>
                <a:spcPts val="0"/>
              </a:spcAft>
              <a:buClr>
                <a:srgbClr val="000000"/>
              </a:buClr>
              <a:buSzPts val="1843"/>
              <a:buFont typeface="Comic Sans MS"/>
              <a:buNone/>
            </a:pPr>
            <a:r>
              <a:rPr b="1" i="0" lang="en-US" sz="1843" u="none" cap="none" strike="noStrike">
                <a:solidFill>
                  <a:srgbClr val="000000"/>
                </a:solidFill>
                <a:latin typeface="Comic Sans MS"/>
                <a:ea typeface="Comic Sans MS"/>
                <a:cs typeface="Comic Sans MS"/>
                <a:sym typeface="Comic Sans MS"/>
              </a:rPr>
              <a:t>You can take all your ideas forward – thunkable.com</a:t>
            </a:r>
            <a:endParaRPr b="0" i="0" sz="2716" u="none" cap="none" strike="noStrike">
              <a:solidFill>
                <a:srgbClr val="000000"/>
              </a:solidFill>
              <a:latin typeface="Calibri"/>
              <a:ea typeface="Calibri"/>
              <a:cs typeface="Calibri"/>
              <a:sym typeface="Calibri"/>
            </a:endParaRPr>
          </a:p>
          <a:p>
            <a:pPr indent="0" lvl="0" marL="0" marR="0" rtl="0" algn="ctr">
              <a:lnSpc>
                <a:spcPct val="160000"/>
              </a:lnSpc>
              <a:spcBef>
                <a:spcPts val="0"/>
              </a:spcBef>
              <a:spcAft>
                <a:spcPts val="0"/>
              </a:spcAft>
              <a:buClr>
                <a:srgbClr val="000000"/>
              </a:buClr>
              <a:buSzPts val="2134"/>
              <a:buFont typeface="Comic Sans MS"/>
              <a:buNone/>
            </a:pPr>
            <a:r>
              <a:rPr b="1" i="0" lang="en-US" sz="2134" u="none" cap="none" strike="noStrike">
                <a:solidFill>
                  <a:srgbClr val="000000"/>
                </a:solidFill>
                <a:latin typeface="Comic Sans MS"/>
                <a:ea typeface="Comic Sans MS"/>
                <a:cs typeface="Comic Sans MS"/>
                <a:sym typeface="Comic Sans MS"/>
              </a:rPr>
              <a:t>www.makeithappen.club</a:t>
            </a:r>
            <a:endParaRPr b="0" i="0" sz="2134" u="none" cap="none" strike="noStrike">
              <a:solidFill>
                <a:srgbClr val="000000"/>
              </a:solidFill>
              <a:latin typeface="Calibri"/>
              <a:ea typeface="Calibri"/>
              <a:cs typeface="Calibri"/>
              <a:sym typeface="Calibri"/>
            </a:endParaRPr>
          </a:p>
        </p:txBody>
      </p:sp>
      <p:pic>
        <p:nvPicPr>
          <p:cNvPr descr="Picture 2" id="112" name="Google Shape;112;p10"/>
          <p:cNvPicPr preferRelativeResize="0"/>
          <p:nvPr/>
        </p:nvPicPr>
        <p:blipFill rotWithShape="1">
          <a:blip r:embed="rId3">
            <a:alphaModFix/>
          </a:blip>
          <a:srcRect b="0" l="0" r="0" t="0"/>
          <a:stretch/>
        </p:blipFill>
        <p:spPr>
          <a:xfrm>
            <a:off x="489154" y="5747436"/>
            <a:ext cx="1055505" cy="6430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