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4" r:id="rId5"/>
    <p:sldMasterId id="2147483724" r:id="rId6"/>
  </p:sldMasterIdLst>
  <p:notesMasterIdLst>
    <p:notesMasterId r:id="rId15"/>
  </p:notesMasterIdLst>
  <p:handoutMasterIdLst>
    <p:handoutMasterId r:id="rId16"/>
  </p:handoutMasterIdLst>
  <p:sldIdLst>
    <p:sldId id="323" r:id="rId7"/>
    <p:sldId id="312" r:id="rId8"/>
    <p:sldId id="328" r:id="rId9"/>
    <p:sldId id="314" r:id="rId10"/>
    <p:sldId id="329" r:id="rId11"/>
    <p:sldId id="330" r:id="rId12"/>
    <p:sldId id="331" r:id="rId13"/>
    <p:sldId id="326" r:id="rId14"/>
  </p:sldIdLst>
  <p:sldSz cx="12192000" cy="6858000"/>
  <p:notesSz cx="6858000" cy="9144000"/>
  <p:embeddedFontLst>
    <p:embeddedFont>
      <p:font typeface="AmplitudeTF" panose="02000506050000020004" pitchFamily="50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Segoe UI Light" panose="020B0502040204020203" pitchFamily="34" charset="0"/>
      <p:regular r:id="rId31"/>
      <p:italic r:id="rId32"/>
    </p:embeddedFont>
    <p:embeddedFont>
      <p:font typeface="Segoe UI Semibold" panose="020B0702040204020203" pitchFamily="34" charset="0"/>
      <p:bold r:id="rId33"/>
      <p:boldItalic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8B4CEE-4EF0-408E-80C2-D1317DFF0E1A}">
          <p14:sldIdLst>
            <p14:sldId id="323"/>
            <p14:sldId id="312"/>
            <p14:sldId id="328"/>
            <p14:sldId id="314"/>
            <p14:sldId id="329"/>
            <p14:sldId id="330"/>
            <p14:sldId id="331"/>
            <p14:sldId id="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kin, Rebecca" initials="DR" lastIdx="20" clrIdx="0">
    <p:extLst>
      <p:ext uri="{19B8F6BF-5375-455C-9EA6-DF929625EA0E}">
        <p15:presenceInfo xmlns:p15="http://schemas.microsoft.com/office/powerpoint/2012/main" userId="S::N000529@NAEAST.AD.JPMORGANCHASE.COM::cde3afc9-a017-43e0-a864-34cebd39a4c6" providerId="AD"/>
      </p:ext>
    </p:extLst>
  </p:cmAuthor>
  <p:cmAuthor id="2" name="Bergman, Anne P" initials="BAP" lastIdx="16" clrIdx="1">
    <p:extLst>
      <p:ext uri="{19B8F6BF-5375-455C-9EA6-DF929625EA0E}">
        <p15:presenceInfo xmlns:p15="http://schemas.microsoft.com/office/powerpoint/2012/main" userId="S::O675761@NAEAST.AD.JPMORGANCHASE.com::73a84abd-8ace-417c-bbc2-348920d9263f" providerId="AD"/>
      </p:ext>
    </p:extLst>
  </p:cmAuthor>
  <p:cmAuthor id="3" name="Hammer, Per S" initials="HPS" lastIdx="2" clrIdx="2">
    <p:extLst>
      <p:ext uri="{19B8F6BF-5375-455C-9EA6-DF929625EA0E}">
        <p15:presenceInfo xmlns:p15="http://schemas.microsoft.com/office/powerpoint/2012/main" userId="S-1-5-21-1715567821-1004336348-725345543-198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761F"/>
    <a:srgbClr val="FFFFFF"/>
    <a:srgbClr val="00868F"/>
    <a:srgbClr val="F2F2F2"/>
    <a:srgbClr val="3095A6"/>
    <a:srgbClr val="BBE4EB"/>
    <a:srgbClr val="666666"/>
    <a:srgbClr val="5A539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5" autoAdjust="0"/>
    <p:restoredTop sz="95039" autoAdjust="0"/>
  </p:normalViewPr>
  <p:slideViewPr>
    <p:cSldViewPr snapToGrid="0">
      <p:cViewPr varScale="1">
        <p:scale>
          <a:sx n="82" d="100"/>
          <a:sy n="82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648B13-5C9D-48BB-8B86-A7D7367DC5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6D5AC-C095-4B47-8CF3-93B808D6CD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6976-FC5B-42E6-9520-6CD2C75A0CD7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FAC2D-561E-41C9-BB1C-BAAE78483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16646-2A4D-40AD-8609-F96699CED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B45D-3732-450E-82CD-BB39769BB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32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21ABB-07E5-49B3-9B97-FF04A8521F2F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BFE95-7F13-49A4-8C13-E097B2944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079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we create apps?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shopping, banking, software within Cars, Planes, Space, booking holidays.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take a look at some apps and think about these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would use 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would they use 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it do?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 good design and how could you change design?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could you add more features to these apps?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98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we create apps?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Online shopping, banking, software within Cars, Planes, Space, booking holidays.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will take a look at some apps and think about these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would use 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would they use it?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it do?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it good design and how could you change design?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could you add more features to these apps?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57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0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55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48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4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svg"/><Relationship Id="rId21" Type="http://schemas.openxmlformats.org/officeDocument/2006/relationships/image" Target="../media/image28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5" Type="http://schemas.openxmlformats.org/officeDocument/2006/relationships/image" Target="../media/image32.svg"/><Relationship Id="rId33" Type="http://schemas.openxmlformats.org/officeDocument/2006/relationships/image" Target="../media/image40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31" Type="http://schemas.openxmlformats.org/officeDocument/2006/relationships/image" Target="../media/image38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7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svg"/><Relationship Id="rId7" Type="http://schemas.openxmlformats.org/officeDocument/2006/relationships/image" Target="../media/image5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48.sv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image" Target="../media/image10.sv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17" Type="http://schemas.openxmlformats.org/officeDocument/2006/relationships/image" Target="../media/image48.svg"/><Relationship Id="rId2" Type="http://schemas.openxmlformats.org/officeDocument/2006/relationships/image" Target="../media/image9.png"/><Relationship Id="rId16" Type="http://schemas.openxmlformats.org/officeDocument/2006/relationships/image" Target="../media/image4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png"/><Relationship Id="rId11" Type="http://schemas.openxmlformats.org/officeDocument/2006/relationships/image" Target="../media/image65.svg"/><Relationship Id="rId5" Type="http://schemas.openxmlformats.org/officeDocument/2006/relationships/image" Target="../media/image50.svg"/><Relationship Id="rId15" Type="http://schemas.openxmlformats.org/officeDocument/2006/relationships/image" Target="../media/image69.svg"/><Relationship Id="rId10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63.svg"/><Relationship Id="rId14" Type="http://schemas.openxmlformats.org/officeDocument/2006/relationships/image" Target="../media/image68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75.png"/><Relationship Id="rId17" Type="http://schemas.openxmlformats.org/officeDocument/2006/relationships/image" Target="../media/image60.svg"/><Relationship Id="rId2" Type="http://schemas.openxmlformats.org/officeDocument/2006/relationships/image" Target="../media/image53.png"/><Relationship Id="rId16" Type="http://schemas.openxmlformats.org/officeDocument/2006/relationships/image" Target="../media/image5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7.png"/><Relationship Id="rId11" Type="http://schemas.openxmlformats.org/officeDocument/2006/relationships/image" Target="../media/image74.svg"/><Relationship Id="rId5" Type="http://schemas.openxmlformats.org/officeDocument/2006/relationships/image" Target="../media/image70.svg"/><Relationship Id="rId15" Type="http://schemas.openxmlformats.org/officeDocument/2006/relationships/image" Target="../media/image69.svg"/><Relationship Id="rId10" Type="http://schemas.openxmlformats.org/officeDocument/2006/relationships/image" Target="../media/image73.png"/><Relationship Id="rId4" Type="http://schemas.openxmlformats.org/officeDocument/2006/relationships/image" Target="../media/image55.png"/><Relationship Id="rId9" Type="http://schemas.openxmlformats.org/officeDocument/2006/relationships/image" Target="../media/image72.svg"/><Relationship Id="rId14" Type="http://schemas.openxmlformats.org/officeDocument/2006/relationships/image" Target="../media/image68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48.svg"/><Relationship Id="rId3" Type="http://schemas.openxmlformats.org/officeDocument/2006/relationships/image" Target="../media/image10.svg"/><Relationship Id="rId7" Type="http://schemas.openxmlformats.org/officeDocument/2006/relationships/image" Target="../media/image79.svg"/><Relationship Id="rId12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png"/><Relationship Id="rId11" Type="http://schemas.openxmlformats.org/officeDocument/2006/relationships/image" Target="../media/image83.svg"/><Relationship Id="rId5" Type="http://schemas.openxmlformats.org/officeDocument/2006/relationships/image" Target="../media/image78.sv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sv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18" Type="http://schemas.openxmlformats.org/officeDocument/2006/relationships/image" Target="../media/image97.png"/><Relationship Id="rId3" Type="http://schemas.openxmlformats.org/officeDocument/2006/relationships/image" Target="../media/image54.svg"/><Relationship Id="rId21" Type="http://schemas.openxmlformats.org/officeDocument/2006/relationships/image" Target="../media/image100.sv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17" Type="http://schemas.openxmlformats.org/officeDocument/2006/relationships/image" Target="../media/image96.svg"/><Relationship Id="rId2" Type="http://schemas.openxmlformats.org/officeDocument/2006/relationships/image" Target="../media/image53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5.png"/><Relationship Id="rId11" Type="http://schemas.openxmlformats.org/officeDocument/2006/relationships/image" Target="../media/image90.svg"/><Relationship Id="rId5" Type="http://schemas.openxmlformats.org/officeDocument/2006/relationships/image" Target="../media/image85.svg"/><Relationship Id="rId15" Type="http://schemas.openxmlformats.org/officeDocument/2006/relationships/image" Target="../media/image94.svg"/><Relationship Id="rId23" Type="http://schemas.openxmlformats.org/officeDocument/2006/relationships/image" Target="../media/image60.svg"/><Relationship Id="rId10" Type="http://schemas.openxmlformats.org/officeDocument/2006/relationships/image" Target="../media/image89.png"/><Relationship Id="rId19" Type="http://schemas.openxmlformats.org/officeDocument/2006/relationships/image" Target="../media/image98.svg"/><Relationship Id="rId4" Type="http://schemas.openxmlformats.org/officeDocument/2006/relationships/image" Target="../media/image84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Relationship Id="rId22" Type="http://schemas.openxmlformats.org/officeDocument/2006/relationships/image" Target="../media/image59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svg"/><Relationship Id="rId7" Type="http://schemas.openxmlformats.org/officeDocument/2006/relationships/image" Target="../media/image10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48.sv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svg"/><Relationship Id="rId7" Type="http://schemas.openxmlformats.org/officeDocument/2006/relationships/image" Target="../media/image10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Relationship Id="rId9" Type="http://schemas.openxmlformats.org/officeDocument/2006/relationships/image" Target="../media/image48.sv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svg"/><Relationship Id="rId7" Type="http://schemas.openxmlformats.org/officeDocument/2006/relationships/image" Target="../media/image10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png"/><Relationship Id="rId5" Type="http://schemas.openxmlformats.org/officeDocument/2006/relationships/image" Target="../media/image103.svg"/><Relationship Id="rId4" Type="http://schemas.openxmlformats.org/officeDocument/2006/relationships/image" Target="../media/image102.png"/><Relationship Id="rId9" Type="http://schemas.openxmlformats.org/officeDocument/2006/relationships/image" Target="../media/image48.sv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svg"/><Relationship Id="rId7" Type="http://schemas.openxmlformats.org/officeDocument/2006/relationships/image" Target="../media/image86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5.png"/><Relationship Id="rId5" Type="http://schemas.openxmlformats.org/officeDocument/2006/relationships/image" Target="../media/image105.svg"/><Relationship Id="rId4" Type="http://schemas.openxmlformats.org/officeDocument/2006/relationships/image" Target="../media/image104.png"/><Relationship Id="rId9" Type="http://schemas.openxmlformats.org/officeDocument/2006/relationships/image" Target="../media/image60.sv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.svg"/><Relationship Id="rId7" Type="http://schemas.openxmlformats.org/officeDocument/2006/relationships/image" Target="../media/image10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png"/><Relationship Id="rId5" Type="http://schemas.openxmlformats.org/officeDocument/2006/relationships/image" Target="../media/image107.svg"/><Relationship Id="rId4" Type="http://schemas.openxmlformats.org/officeDocument/2006/relationships/image" Target="../media/image106.png"/><Relationship Id="rId9" Type="http://schemas.openxmlformats.org/officeDocument/2006/relationships/image" Target="../media/image48.sv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.svg"/><Relationship Id="rId7" Type="http://schemas.openxmlformats.org/officeDocument/2006/relationships/image" Target="../media/image10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1.png"/><Relationship Id="rId11" Type="http://schemas.openxmlformats.org/officeDocument/2006/relationships/image" Target="../media/image48.svg"/><Relationship Id="rId5" Type="http://schemas.openxmlformats.org/officeDocument/2006/relationships/image" Target="../media/image110.svg"/><Relationship Id="rId10" Type="http://schemas.openxmlformats.org/officeDocument/2006/relationships/image" Target="../media/image47.png"/><Relationship Id="rId4" Type="http://schemas.openxmlformats.org/officeDocument/2006/relationships/image" Target="../media/image109.png"/><Relationship Id="rId9" Type="http://schemas.openxmlformats.org/officeDocument/2006/relationships/image" Target="../media/image1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54.svg"/><Relationship Id="rId7" Type="http://schemas.openxmlformats.org/officeDocument/2006/relationships/image" Target="../media/image115.sv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114.svg"/><Relationship Id="rId10" Type="http://schemas.openxmlformats.org/officeDocument/2006/relationships/image" Target="../media/image59.png"/><Relationship Id="rId4" Type="http://schemas.openxmlformats.org/officeDocument/2006/relationships/image" Target="../media/image113.png"/><Relationship Id="rId9" Type="http://schemas.openxmlformats.org/officeDocument/2006/relationships/image" Target="../media/image117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FDF2596-E329-5E49-8853-92BED8EA3AA0}"/>
              </a:ext>
            </a:extLst>
          </p:cNvPr>
          <p:cNvSpPr/>
          <p:nvPr userDrawn="1"/>
        </p:nvSpPr>
        <p:spPr>
          <a:xfrm>
            <a:off x="1" y="0"/>
            <a:ext cx="12191999" cy="6869288"/>
          </a:xfrm>
          <a:prstGeom prst="rect">
            <a:avLst/>
          </a:prstGeom>
          <a:solidFill>
            <a:srgbClr val="1C1C1B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en-US" sz="2489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5E5D89-9515-F44B-8F91-D06F0A2AA28B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5ACBB9-7FA8-DA46-A7DE-EA4F59294A2C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B050BA5-19FF-5C45-91B8-1F01040B164B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671CA89-324F-4A4A-A6C9-53381D7FF387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9" name="Action Button: Custom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CA2EC9F-CAD1-E24C-AF4B-310EC593863D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50" name="Action Button: Custom 4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0F2984-4664-024E-8314-134F5A1E2DD7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250" b="-2"/>
          <a:stretch/>
        </p:blipFill>
        <p:spPr>
          <a:xfrm flipV="1">
            <a:off x="7960093" y="3200822"/>
            <a:ext cx="1678276" cy="120122"/>
          </a:xfrm>
          <a:prstGeom prst="rect">
            <a:avLst/>
          </a:prstGeom>
        </p:spPr>
      </p:pic>
      <p:pic>
        <p:nvPicPr>
          <p:cNvPr id="12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0093" y="1987243"/>
            <a:ext cx="1447644" cy="9956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371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C637C76-D36F-5E42-93E0-8FF7B77C1C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6646" y="1250674"/>
            <a:ext cx="2594600" cy="259459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3D5240-E9E1-0D4C-9893-3262768A304F}"/>
              </a:ext>
            </a:extLst>
          </p:cNvPr>
          <p:cNvSpPr/>
          <p:nvPr userDrawn="1"/>
        </p:nvSpPr>
        <p:spPr>
          <a:xfrm>
            <a:off x="1456515" y="960541"/>
            <a:ext cx="3174862" cy="3174862"/>
          </a:xfrm>
          <a:prstGeom prst="ellipse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DE8D4-20F2-C04E-86D3-92B2359D2D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0CFD433-EB11-FD4E-A8F0-C2457BCCC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3058" b="-48157"/>
          <a:stretch/>
        </p:blipFill>
        <p:spPr>
          <a:xfrm rot="10800000">
            <a:off x="6096001" y="6334533"/>
            <a:ext cx="1405702" cy="1579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9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6DE8D4-20F2-C04E-86D3-92B2359D2D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733775-F412-634C-B48E-F41329C84071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776C8D-27D0-BA49-8DE1-D6F19202CFBD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reeform 15">
            <a:extLst>
              <a:ext uri="{FF2B5EF4-FFF2-40B4-BE49-F238E27FC236}">
                <a16:creationId xmlns:a16="http://schemas.microsoft.com/office/drawing/2014/main" id="{B5D65039-9A30-814E-B00E-72846FB40156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1AD1C67-51C7-6F47-9BC9-44CD6BCDC90E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8" name="Action Button: Custom 1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A809F16-F9EC-CD48-B10E-50E3A4796404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9" name="Action Button: Custom 1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7444D8B-0BFD-BF4D-B16D-05FB186E1148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6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5D22282-D27C-1545-97F7-CA4FB4FF1E07}"/>
              </a:ext>
            </a:extLst>
          </p:cNvPr>
          <p:cNvSpPr/>
          <p:nvPr userDrawn="1"/>
        </p:nvSpPr>
        <p:spPr>
          <a:xfrm>
            <a:off x="4235397" y="1554059"/>
            <a:ext cx="3744772" cy="374477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B1071F-E098-EF49-B4C6-A014F4B9DE75}"/>
              </a:ext>
            </a:extLst>
          </p:cNvPr>
          <p:cNvSpPr txBox="1"/>
          <p:nvPr userDrawn="1"/>
        </p:nvSpPr>
        <p:spPr>
          <a:xfrm>
            <a:off x="7454096" y="4421529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6C3E05-FB4B-1F4B-9176-3BAAF892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52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97A533-D9A3-2444-ABE5-668BF89B0C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75841" y="1926168"/>
            <a:ext cx="1733551" cy="173354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D22282-D27C-1545-97F7-CA4FB4FF1E07}"/>
              </a:ext>
            </a:extLst>
          </p:cNvPr>
          <p:cNvSpPr/>
          <p:nvPr userDrawn="1"/>
        </p:nvSpPr>
        <p:spPr>
          <a:xfrm>
            <a:off x="2022478" y="1684544"/>
            <a:ext cx="2238165" cy="223816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0EAB1E-F648-ED4C-8178-8C3F239AD2D2}"/>
              </a:ext>
            </a:extLst>
          </p:cNvPr>
          <p:cNvCxnSpPr/>
          <p:nvPr userDrawn="1"/>
        </p:nvCxnSpPr>
        <p:spPr>
          <a:xfrm>
            <a:off x="4745037" y="1752601"/>
            <a:ext cx="0" cy="33909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8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A18E68-795D-E24E-B384-1B4DDC5DE7B0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00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45708" y="1926168"/>
            <a:ext cx="1733551" cy="173354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5D22282-D27C-1545-97F7-CA4FB4FF1E07}"/>
              </a:ext>
            </a:extLst>
          </p:cNvPr>
          <p:cNvSpPr/>
          <p:nvPr userDrawn="1"/>
        </p:nvSpPr>
        <p:spPr>
          <a:xfrm>
            <a:off x="1392345" y="1684544"/>
            <a:ext cx="2238165" cy="223816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08">
              <a:defRPr/>
            </a:pPr>
            <a:endParaRPr lang="en-US" sz="140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8F81C28-E3AC-3E4F-B367-815188DEB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77" y="4216022"/>
            <a:ext cx="2935514" cy="1325563"/>
          </a:xfrm>
          <a:prstGeom prst="rect">
            <a:avLst/>
          </a:prstGeom>
        </p:spPr>
        <p:txBody>
          <a:bodyPr/>
          <a:lstStyle>
            <a:lvl1pPr marL="0" marR="0" indent="0" algn="ctr" defTabSz="9141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ctr" defTabSz="91419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Regular" panose="020B0502040204020203" pitchFamily="34" charset="0"/>
                <a:ea typeface="Montserrat" charset="0"/>
                <a:cs typeface="Segoe UI Regular" panose="020B0502040204020203" pitchFamily="34" charset="0"/>
              </a:rPr>
              <a:t>TITLE</a:t>
            </a:r>
            <a:br>
              <a:rPr kumimoji="0" lang="en-US" sz="16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Regular" panose="020B0502040204020203" pitchFamily="34" charset="0"/>
                <a:ea typeface="Montserrat" charset="0"/>
                <a:cs typeface="Segoe UI Regular" panose="020B0502040204020203" pitchFamily="34" charset="0"/>
              </a:rPr>
            </a:br>
            <a:r>
              <a:rPr kumimoji="0" lang="en-US" sz="1333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Regular" panose="020B0502040204020203" pitchFamily="34" charset="0"/>
                <a:ea typeface="Montserrat" charset="0"/>
                <a:cs typeface="Segoe UI Regular" panose="020B0502040204020203" pitchFamily="34" charset="0"/>
              </a:rPr>
              <a:t>INFORMATION TO REPRESENTS THE IMAGE</a:t>
            </a:r>
          </a:p>
        </p:txBody>
      </p:sp>
    </p:spTree>
    <p:extLst>
      <p:ext uri="{BB962C8B-B14F-4D97-AF65-F5344CB8AC3E}">
        <p14:creationId xmlns:p14="http://schemas.microsoft.com/office/powerpoint/2010/main" val="14383087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481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6887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sz="3200" spc="13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32892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425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.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ABCC57C-C307-6F4E-AB7F-4219DC7F0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6400" y="1858435"/>
            <a:ext cx="2988733" cy="2089151"/>
          </a:xfrm>
        </p:spPr>
        <p:txBody>
          <a:bodyPr/>
          <a:lstStyle>
            <a:lvl1pPr marL="0" algn="l" hangingPunct="0">
              <a:lnSpc>
                <a:spcPts val="1867"/>
              </a:lnSpc>
              <a:spcBef>
                <a:spcPts val="0"/>
              </a:spcBef>
              <a:defRPr baseline="0"/>
            </a:lvl1pPr>
            <a:lvl2pPr marL="0" algn="l" hangingPunct="0">
              <a:lnSpc>
                <a:spcPts val="1867"/>
              </a:lnSpc>
              <a:spcBef>
                <a:spcPts val="0"/>
              </a:spcBef>
              <a:defRPr baseline="0"/>
            </a:lvl2pPr>
            <a:lvl3pPr marL="0" algn="l" hangingPunct="0">
              <a:lnSpc>
                <a:spcPts val="1867"/>
              </a:lnSpc>
              <a:spcBef>
                <a:spcPts val="0"/>
              </a:spcBef>
              <a:defRPr baseline="0"/>
            </a:lvl3pPr>
            <a:lvl4pPr marL="0" algn="l" hangingPunct="0">
              <a:lnSpc>
                <a:spcPts val="1867"/>
              </a:lnSpc>
              <a:spcBef>
                <a:spcPts val="0"/>
              </a:spcBef>
              <a:defRPr baseline="0"/>
            </a:lvl4pPr>
            <a:lvl5pPr marL="0" algn="l" hangingPunct="0">
              <a:lnSpc>
                <a:spcPts val="1867"/>
              </a:lnSpc>
              <a:spcBef>
                <a:spcPts val="0"/>
              </a:spcBef>
              <a:defRPr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F3410C0-229C-1243-A41B-16A6F43A7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0400" y="1858435"/>
            <a:ext cx="2988733" cy="2089151"/>
          </a:xfrm>
        </p:spPr>
        <p:txBody>
          <a:bodyPr/>
          <a:lstStyle>
            <a:lvl1pPr marL="0" algn="l" hangingPunct="0">
              <a:lnSpc>
                <a:spcPts val="1867"/>
              </a:lnSpc>
              <a:spcBef>
                <a:spcPts val="0"/>
              </a:spcBef>
              <a:defRPr baseline="0"/>
            </a:lvl1pPr>
            <a:lvl2pPr marL="0" algn="l" hangingPunct="0">
              <a:lnSpc>
                <a:spcPts val="1867"/>
              </a:lnSpc>
              <a:spcBef>
                <a:spcPts val="0"/>
              </a:spcBef>
              <a:defRPr baseline="0"/>
            </a:lvl2pPr>
            <a:lvl3pPr marL="0" algn="l" hangingPunct="0">
              <a:lnSpc>
                <a:spcPts val="1867"/>
              </a:lnSpc>
              <a:spcBef>
                <a:spcPts val="0"/>
              </a:spcBef>
              <a:defRPr baseline="0"/>
            </a:lvl3pPr>
            <a:lvl4pPr marL="0" algn="l" hangingPunct="0">
              <a:lnSpc>
                <a:spcPts val="1867"/>
              </a:lnSpc>
              <a:spcBef>
                <a:spcPts val="0"/>
              </a:spcBef>
              <a:defRPr baseline="0"/>
            </a:lvl4pPr>
            <a:lvl5pPr marL="0" algn="l" hangingPunct="0">
              <a:lnSpc>
                <a:spcPts val="1867"/>
              </a:lnSpc>
              <a:spcBef>
                <a:spcPts val="0"/>
              </a:spcBef>
              <a:defRPr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B847A-549B-2B46-9DDB-E92954EB1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6887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sz="3200" spc="13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766EE77-9259-C640-8C91-98B45EB5D5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32892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85FDE0-F1F8-2543-85D3-5AA309A404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8530" y="1858435"/>
            <a:ext cx="2988733" cy="2089151"/>
          </a:xfrm>
        </p:spPr>
        <p:txBody>
          <a:bodyPr/>
          <a:lstStyle>
            <a:lvl1pPr marL="0" algn="l" hangingPunct="0">
              <a:lnSpc>
                <a:spcPts val="1867"/>
              </a:lnSpc>
              <a:spcBef>
                <a:spcPts val="0"/>
              </a:spcBef>
              <a:defRPr baseline="0"/>
            </a:lvl1pPr>
            <a:lvl2pPr marL="0" algn="l" hangingPunct="0">
              <a:lnSpc>
                <a:spcPts val="1867"/>
              </a:lnSpc>
              <a:spcBef>
                <a:spcPts val="0"/>
              </a:spcBef>
              <a:defRPr baseline="0"/>
            </a:lvl2pPr>
            <a:lvl3pPr marL="0" algn="l" hangingPunct="0">
              <a:lnSpc>
                <a:spcPts val="1867"/>
              </a:lnSpc>
              <a:spcBef>
                <a:spcPts val="0"/>
              </a:spcBef>
              <a:defRPr baseline="0"/>
            </a:lvl3pPr>
            <a:lvl4pPr marL="0" algn="l" hangingPunct="0">
              <a:lnSpc>
                <a:spcPts val="1867"/>
              </a:lnSpc>
              <a:spcBef>
                <a:spcPts val="0"/>
              </a:spcBef>
              <a:defRPr baseline="0"/>
            </a:lvl4pPr>
            <a:lvl5pPr marL="0" algn="l" hangingPunct="0">
              <a:lnSpc>
                <a:spcPts val="1867"/>
              </a:lnSpc>
              <a:spcBef>
                <a:spcPts val="0"/>
              </a:spcBef>
              <a:defRPr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55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EDA5-5ECE-9B4F-937B-4EC4F147F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59913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sz="3200" spc="133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685769-00FC-1544-918A-B0202A6472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2" y="2237302"/>
            <a:ext cx="4158383" cy="363139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E750DE4-7A5B-884D-9572-805E7BCC4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328929"/>
            <a:ext cx="10667999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D7271F3-87B0-DF45-8BF5-3D0B15CCCB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9938" y="2398618"/>
            <a:ext cx="3804269" cy="2355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61F1F38-CCD6-9C4D-95B7-0080A69C9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0599" y="2341955"/>
            <a:ext cx="4102196" cy="596900"/>
          </a:xfrm>
        </p:spPr>
        <p:txBody>
          <a:bodyPr>
            <a:noAutofit/>
          </a:bodyPr>
          <a:lstStyle>
            <a:lvl1pPr marL="0" indent="0">
              <a:lnSpc>
                <a:spcPts val="1733"/>
              </a:lnSpc>
              <a:buNone/>
              <a:defRPr sz="1867" b="1" i="0" cap="all" spc="147" baseline="0"/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CC752452-995B-544D-A362-85ACE42BA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50599" y="4405267"/>
            <a:ext cx="4102196" cy="596900"/>
          </a:xfrm>
        </p:spPr>
        <p:txBody>
          <a:bodyPr>
            <a:noAutofit/>
          </a:bodyPr>
          <a:lstStyle>
            <a:lvl1pPr marL="0" indent="0">
              <a:lnSpc>
                <a:spcPts val="1733"/>
              </a:lnSpc>
              <a:buNone/>
              <a:defRPr sz="1867" b="1" i="0" cap="all" spc="147" baseline="0"/>
            </a:lvl1pPr>
            <a:lvl2pPr marL="0" indent="0">
              <a:lnSpc>
                <a:spcPts val="1733"/>
              </a:lnSpc>
              <a:buNone/>
              <a:defRPr sz="1333" spc="14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4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76">
          <p15:clr>
            <a:srgbClr val="FBAE40"/>
          </p15:clr>
        </p15:guide>
        <p15:guide id="4" pos="7104">
          <p15:clr>
            <a:srgbClr val="FBAE40"/>
          </p15:clr>
        </p15:guide>
        <p15:guide id="6" pos="7296">
          <p15:clr>
            <a:srgbClr val="FBAE40"/>
          </p15:clr>
        </p15:guide>
        <p15:guide id="7" pos="384">
          <p15:clr>
            <a:srgbClr val="FBAE40"/>
          </p15:clr>
        </p15:guide>
        <p15:guide id="8" orient="horz" pos="1008">
          <p15:clr>
            <a:srgbClr val="FBAE40"/>
          </p15:clr>
        </p15:guide>
        <p15:guide id="9" orient="horz" pos="16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253069" y="342900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8286216" y="3444240"/>
            <a:ext cx="3905785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278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0A5E5D89-9515-F44B-8F91-D06F0A2AA28B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5ACBB9-7FA8-DA46-A7DE-EA4F59294A2C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B050BA5-19FF-5C45-91B8-1F01040B164B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671CA89-324F-4A4A-A6C9-53381D7FF387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9" name="Action Button: Custom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CA2EC9F-CAD1-E24C-AF4B-310EC593863D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50" name="Action Button: Custom 4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0F2984-4664-024E-8314-134F5A1E2DD7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6BE41D-6E3C-F448-8E42-973EE7F193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250" b="-2"/>
          <a:stretch/>
        </p:blipFill>
        <p:spPr>
          <a:xfrm flipV="1">
            <a:off x="7960093" y="3200822"/>
            <a:ext cx="1678276" cy="120122"/>
          </a:xfrm>
          <a:prstGeom prst="rect">
            <a:avLst/>
          </a:prstGeom>
        </p:spPr>
      </p:pic>
      <p:pic>
        <p:nvPicPr>
          <p:cNvPr id="11" name="Picture 2" descr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6704" y="1737360"/>
            <a:ext cx="2411665" cy="13026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02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4588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06164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71350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48795" y="164775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56214" y="164775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141377" y="164775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233958" y="164775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9326539" y="1647753"/>
            <a:ext cx="1940143" cy="301870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6887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sz="3200" spc="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D73F3F-73DF-1045-B4BF-1FE7A68867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32892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2123867" y="360216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/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734068" y="360216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/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3513666" y="360216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/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4903465" y="360216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/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10462661" y="360216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/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751212-07A6-5C4F-9186-B850B74072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6887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sz="3200" spc="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D73F3F-73DF-1045-B4BF-1FE7A68867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328930"/>
            <a:ext cx="12192000" cy="279154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5618485" y="167815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900"/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6293264" y="360216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/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683063" y="360216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/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9072862" y="3602163"/>
            <a:ext cx="955030" cy="979966"/>
          </a:xfrm>
          <a:solidFill>
            <a:schemeClr val="bg1">
              <a:lumMod val="95000"/>
            </a:schemeClr>
          </a:solidFill>
          <a:ln w="9525" cap="rnd" cmpd="sng">
            <a:solidFill>
              <a:schemeClr val="accent1"/>
            </a:solidFill>
          </a:ln>
          <a:effectLst>
            <a:outerShdw blurRad="254000" dist="76200" dir="5400000" algn="t" rotWithShape="0">
              <a:prstClr val="black">
                <a:alpha val="6000"/>
              </a:prstClr>
            </a:outerShdw>
          </a:effectLst>
        </p:spPr>
        <p:txBody>
          <a:bodyPr rtlCol="0">
            <a:normAutofit/>
          </a:bodyPr>
          <a:lstStyle>
            <a:lvl1pPr marL="0" marR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 sz="700"/>
            </a:lvl1pPr>
          </a:lstStyle>
          <a:p>
            <a:pPr marL="0" marR="0" lvl="0" indent="0" algn="l" defTabSz="914377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noProof="0" dirty="0"/>
              <a:t>photo</a:t>
            </a:r>
          </a:p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187007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063760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515116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6966471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132544" y="1573115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2063760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4515116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6966471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9132544" y="4107080"/>
            <a:ext cx="1136635" cy="113633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7060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125168" y="177358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1125168" y="312503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125168" y="448456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756056" y="177358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756056" y="312503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756056" y="448456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386945" y="1773589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386945" y="3125030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6945" y="4484568"/>
            <a:ext cx="870136" cy="85720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dirty="0"/>
              <a:t>Photo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46E4B5B-6258-1D45-9799-8ACBA3AB141D}"/>
              </a:ext>
            </a:extLst>
          </p:cNvPr>
          <p:cNvSpPr/>
          <p:nvPr userDrawn="1"/>
        </p:nvSpPr>
        <p:spPr>
          <a:xfrm>
            <a:off x="998315" y="164043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45C60BB-77C1-FE47-AE36-72287F3D2662}"/>
              </a:ext>
            </a:extLst>
          </p:cNvPr>
          <p:cNvSpPr/>
          <p:nvPr userDrawn="1"/>
        </p:nvSpPr>
        <p:spPr>
          <a:xfrm>
            <a:off x="4631367" y="164043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27F8BA0-5D3E-A34A-93FF-0496B5AE2251}"/>
              </a:ext>
            </a:extLst>
          </p:cNvPr>
          <p:cNvSpPr/>
          <p:nvPr userDrawn="1"/>
        </p:nvSpPr>
        <p:spPr>
          <a:xfrm>
            <a:off x="8264419" y="164043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24A6DC2-8310-7842-8421-FA032A5BF67A}"/>
              </a:ext>
            </a:extLst>
          </p:cNvPr>
          <p:cNvSpPr/>
          <p:nvPr userDrawn="1"/>
        </p:nvSpPr>
        <p:spPr>
          <a:xfrm>
            <a:off x="998315" y="300692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587ADD8-F534-7E43-8A76-5B543B7EA7E2}"/>
              </a:ext>
            </a:extLst>
          </p:cNvPr>
          <p:cNvSpPr/>
          <p:nvPr userDrawn="1"/>
        </p:nvSpPr>
        <p:spPr>
          <a:xfrm>
            <a:off x="4631367" y="300692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4280795-EA71-6441-8FBF-02D6DAE5AFA8}"/>
              </a:ext>
            </a:extLst>
          </p:cNvPr>
          <p:cNvSpPr/>
          <p:nvPr userDrawn="1"/>
        </p:nvSpPr>
        <p:spPr>
          <a:xfrm>
            <a:off x="8264419" y="3006923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60E57F7-8196-E842-97AE-F097FB7D881E}"/>
              </a:ext>
            </a:extLst>
          </p:cNvPr>
          <p:cNvSpPr/>
          <p:nvPr userDrawn="1"/>
        </p:nvSpPr>
        <p:spPr>
          <a:xfrm>
            <a:off x="998315" y="436522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4DA55D5-89D7-014A-B232-B0EDB50AB92F}"/>
              </a:ext>
            </a:extLst>
          </p:cNvPr>
          <p:cNvSpPr/>
          <p:nvPr userDrawn="1"/>
        </p:nvSpPr>
        <p:spPr>
          <a:xfrm>
            <a:off x="4631367" y="436522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8A83A92-FF4D-E745-9E2E-CACD48AD77C5}"/>
              </a:ext>
            </a:extLst>
          </p:cNvPr>
          <p:cNvSpPr/>
          <p:nvPr userDrawn="1"/>
        </p:nvSpPr>
        <p:spPr>
          <a:xfrm>
            <a:off x="8264419" y="4365227"/>
            <a:ext cx="1109472" cy="1109472"/>
          </a:xfrm>
          <a:prstGeom prst="ellipse">
            <a:avLst/>
          </a:prstGeom>
          <a:noFill/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76" name="Text Placeholder 64">
            <a:extLst>
              <a:ext uri="{FF2B5EF4-FFF2-40B4-BE49-F238E27FC236}">
                <a16:creationId xmlns:a16="http://schemas.microsoft.com/office/drawing/2014/main" id="{F1A4A31A-C326-C14A-955B-504570FA66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73871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sz="3200" spc="100" baseline="0">
                <a:latin typeface="+mj-lt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230534DF-B8D4-CC42-B7BC-9A15C97CD8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249769" y="1855694"/>
            <a:ext cx="2294467" cy="368300"/>
          </a:xfrm>
        </p:spPr>
        <p:txBody>
          <a:bodyPr>
            <a:noAutofit/>
          </a:bodyPr>
          <a:lstStyle>
            <a:lvl1pPr>
              <a:defRPr sz="1333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9" name="Text Placeholder 4">
            <a:extLst>
              <a:ext uri="{FF2B5EF4-FFF2-40B4-BE49-F238E27FC236}">
                <a16:creationId xmlns:a16="http://schemas.microsoft.com/office/drawing/2014/main" id="{031747AD-0708-9647-A2FE-742632D295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241178" y="2161117"/>
            <a:ext cx="1882588" cy="824129"/>
          </a:xfrm>
        </p:spPr>
        <p:txBody>
          <a:bodyPr/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15D825DF-C72C-2048-81CB-360272774CE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92800" y="1855694"/>
            <a:ext cx="2294467" cy="368300"/>
          </a:xfrm>
        </p:spPr>
        <p:txBody>
          <a:bodyPr>
            <a:noAutofit/>
          </a:bodyPr>
          <a:lstStyle>
            <a:lvl1pPr>
              <a:defRPr sz="1333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1" name="Text Placeholder 4">
            <a:extLst>
              <a:ext uri="{FF2B5EF4-FFF2-40B4-BE49-F238E27FC236}">
                <a16:creationId xmlns:a16="http://schemas.microsoft.com/office/drawing/2014/main" id="{60F1E1A1-6205-904A-A8D3-F6419E48473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84209" y="2161117"/>
            <a:ext cx="1882588" cy="824129"/>
          </a:xfrm>
        </p:spPr>
        <p:txBody>
          <a:bodyPr/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2" name="Text Placeholder 4">
            <a:extLst>
              <a:ext uri="{FF2B5EF4-FFF2-40B4-BE49-F238E27FC236}">
                <a16:creationId xmlns:a16="http://schemas.microsoft.com/office/drawing/2014/main" id="{FDCDD464-ED56-6444-9F28-02B9F091AF7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541809" y="2161117"/>
            <a:ext cx="1882588" cy="824129"/>
          </a:xfrm>
        </p:spPr>
        <p:txBody>
          <a:bodyPr/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32F44EE5-D75F-F040-BA31-A996785D8B4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40804" y="3225801"/>
            <a:ext cx="2294467" cy="368300"/>
          </a:xfrm>
        </p:spPr>
        <p:txBody>
          <a:bodyPr>
            <a:noAutofit/>
          </a:bodyPr>
          <a:lstStyle>
            <a:lvl1pPr>
              <a:defRPr sz="1333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4" name="Text Placeholder 4">
            <a:extLst>
              <a:ext uri="{FF2B5EF4-FFF2-40B4-BE49-F238E27FC236}">
                <a16:creationId xmlns:a16="http://schemas.microsoft.com/office/drawing/2014/main" id="{F5FC6965-C642-7248-A3FE-C374655491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241178" y="3531223"/>
            <a:ext cx="1882588" cy="798729"/>
          </a:xfrm>
        </p:spPr>
        <p:txBody>
          <a:bodyPr/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422445BD-8770-6A45-8E00-40D641318B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50400" y="3225801"/>
            <a:ext cx="2294467" cy="368300"/>
          </a:xfrm>
        </p:spPr>
        <p:txBody>
          <a:bodyPr>
            <a:noAutofit/>
          </a:bodyPr>
          <a:lstStyle>
            <a:lvl1pPr>
              <a:defRPr sz="1333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6" name="Text Placeholder 4">
            <a:extLst>
              <a:ext uri="{FF2B5EF4-FFF2-40B4-BE49-F238E27FC236}">
                <a16:creationId xmlns:a16="http://schemas.microsoft.com/office/drawing/2014/main" id="{0A259664-BAF4-EA4F-AE3C-EB0DD49C6F3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541809" y="3531223"/>
            <a:ext cx="1882588" cy="798729"/>
          </a:xfrm>
        </p:spPr>
        <p:txBody>
          <a:bodyPr/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0B7DD725-F547-EF47-8DA7-6FB393844D7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49769" y="4591427"/>
            <a:ext cx="2294467" cy="368300"/>
          </a:xfrm>
        </p:spPr>
        <p:txBody>
          <a:bodyPr>
            <a:noAutofit/>
          </a:bodyPr>
          <a:lstStyle>
            <a:lvl1pPr>
              <a:defRPr sz="1333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8" name="Text Placeholder 4">
            <a:extLst>
              <a:ext uri="{FF2B5EF4-FFF2-40B4-BE49-F238E27FC236}">
                <a16:creationId xmlns:a16="http://schemas.microsoft.com/office/drawing/2014/main" id="{1E57E0B7-CC4A-5F4F-A275-0B1F8590CB4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241178" y="4896851"/>
            <a:ext cx="1882588" cy="786773"/>
          </a:xfrm>
        </p:spPr>
        <p:txBody>
          <a:bodyPr/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C60A859F-CC10-C14B-B2CF-719937B40B6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92800" y="4591427"/>
            <a:ext cx="2294467" cy="368300"/>
          </a:xfrm>
        </p:spPr>
        <p:txBody>
          <a:bodyPr>
            <a:noAutofit/>
          </a:bodyPr>
          <a:lstStyle>
            <a:lvl1pPr>
              <a:defRPr sz="1333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0" name="Text Placeholder 4">
            <a:extLst>
              <a:ext uri="{FF2B5EF4-FFF2-40B4-BE49-F238E27FC236}">
                <a16:creationId xmlns:a16="http://schemas.microsoft.com/office/drawing/2014/main" id="{7D604B57-7DA6-E74D-B8AD-21CFC228E2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884209" y="4896851"/>
            <a:ext cx="1882588" cy="786773"/>
          </a:xfrm>
        </p:spPr>
        <p:txBody>
          <a:bodyPr/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0ABA2FB9-DB7A-E144-8236-DD45063D320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550400" y="4591427"/>
            <a:ext cx="2294467" cy="368300"/>
          </a:xfrm>
        </p:spPr>
        <p:txBody>
          <a:bodyPr>
            <a:noAutofit/>
          </a:bodyPr>
          <a:lstStyle>
            <a:lvl1pPr>
              <a:defRPr sz="1333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2" name="Text Placeholder 4">
            <a:extLst>
              <a:ext uri="{FF2B5EF4-FFF2-40B4-BE49-F238E27FC236}">
                <a16:creationId xmlns:a16="http://schemas.microsoft.com/office/drawing/2014/main" id="{C029EF8E-5305-D24C-B347-538D53E6F7D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541809" y="4896851"/>
            <a:ext cx="1882588" cy="786773"/>
          </a:xfrm>
        </p:spPr>
        <p:txBody>
          <a:bodyPr/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80A22D97-9CE2-0E42-BC5B-17A42AF738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550400" y="1855694"/>
            <a:ext cx="2294467" cy="368300"/>
          </a:xfrm>
        </p:spPr>
        <p:txBody>
          <a:bodyPr>
            <a:noAutofit/>
          </a:bodyPr>
          <a:lstStyle>
            <a:lvl1pPr>
              <a:defRPr sz="1333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5" name="Text Placeholder 2">
            <a:extLst>
              <a:ext uri="{FF2B5EF4-FFF2-40B4-BE49-F238E27FC236}">
                <a16:creationId xmlns:a16="http://schemas.microsoft.com/office/drawing/2014/main" id="{834010F7-2F72-F441-BD2E-370B2A65127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883834" y="3225801"/>
            <a:ext cx="2294467" cy="368300"/>
          </a:xfrm>
        </p:spPr>
        <p:txBody>
          <a:bodyPr>
            <a:noAutofit/>
          </a:bodyPr>
          <a:lstStyle>
            <a:lvl1pPr>
              <a:defRPr sz="1333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6" name="Text Placeholder 4">
            <a:extLst>
              <a:ext uri="{FF2B5EF4-FFF2-40B4-BE49-F238E27FC236}">
                <a16:creationId xmlns:a16="http://schemas.microsoft.com/office/drawing/2014/main" id="{3072E54E-EF3B-B446-A988-D29EDC458F09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884209" y="3531223"/>
            <a:ext cx="1882588" cy="798729"/>
          </a:xfrm>
        </p:spPr>
        <p:txBody>
          <a:bodyPr/>
          <a:lstStyle>
            <a:lvl1pPr marL="0" marR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marL="0" marR="0" lvl="0" indent="0" algn="l" defTabSz="76198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Pct val="150000"/>
              <a:buFont typeface="Segoe UI" panose="020B0502040204020203" pitchFamily="34" charset="0"/>
              <a:buNone/>
              <a:tabLst/>
              <a:defRPr/>
            </a:pPr>
            <a:r>
              <a:rPr lang="en-US" dirty="0"/>
              <a:t>Edit Master</a:t>
            </a:r>
          </a:p>
          <a:p>
            <a:pPr lvl="0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9852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712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72813-80E8-2C48-AD94-6EE53324E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DD9B24-53A0-2F49-8E26-06CBE7AF0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68878"/>
            <a:ext cx="12192000" cy="578457"/>
          </a:xfrm>
          <a:prstGeom prst="rect">
            <a:avLst/>
          </a:prstGeom>
        </p:spPr>
        <p:txBody>
          <a:bodyPr/>
          <a:lstStyle>
            <a:lvl1pPr algn="ctr">
              <a:defRPr sz="3200" spc="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9EB375A-DC4F-554A-9FDE-DAC13DDB69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328929"/>
            <a:ext cx="12192000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1pPr>
            <a:lvl2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6971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33583" y="6492514"/>
            <a:ext cx="354584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1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1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7" name="Freeform 6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8" name="Action Button: Custom 7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9" name="Action Button: Custom 8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36367127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23333" y="1270000"/>
            <a:ext cx="11582400" cy="502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Pct val="150000"/>
              <a:buFont typeface="Segoe UI" panose="020B0502040204020203" pitchFamily="34" charset="0"/>
              <a:buNone/>
              <a:defRPr sz="1333" spc="133" baseline="0">
                <a:solidFill>
                  <a:srgbClr val="666666"/>
                </a:solidFill>
              </a:defRPr>
            </a:lvl1pPr>
            <a:lvl2pPr marL="457189" indent="0">
              <a:spcBef>
                <a:spcPts val="0"/>
              </a:spcBef>
              <a:buFont typeface="Courier New" panose="02070309020205020404" pitchFamily="49" charset="0"/>
              <a:buNone/>
              <a:defRPr sz="1333" spc="133" baseline="0">
                <a:solidFill>
                  <a:srgbClr val="666666"/>
                </a:solidFill>
              </a:defRPr>
            </a:lvl2pPr>
            <a:lvl3pPr marL="914377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333" spc="133" baseline="0">
                <a:solidFill>
                  <a:srgbClr val="666666"/>
                </a:solidFill>
              </a:defRPr>
            </a:lvl3pPr>
            <a:lvl4pPr marL="1371566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333" spc="133" baseline="0">
                <a:solidFill>
                  <a:srgbClr val="666666"/>
                </a:solidFill>
              </a:defRPr>
            </a:lvl4pPr>
            <a:lvl5pPr marL="1828754" indent="0">
              <a:spcBef>
                <a:spcPts val="0"/>
              </a:spcBef>
              <a:buSzPct val="90000"/>
              <a:buFont typeface="Segoe UI" panose="020B0502040204020203" pitchFamily="34" charset="0"/>
              <a:buNone/>
              <a:defRPr sz="1333" spc="133" baseline="0"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94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tr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Placeholder 64">
            <a:extLst>
              <a:ext uri="{FF2B5EF4-FFF2-40B4-BE49-F238E27FC236}">
                <a16:creationId xmlns:a16="http://schemas.microsoft.com/office/drawing/2014/main" id="{877AEA55-362E-6D4F-8B04-4E20DE79DC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738718"/>
            <a:ext cx="12192000" cy="594783"/>
          </a:xfrm>
        </p:spPr>
        <p:txBody>
          <a:bodyPr>
            <a:noAutofit/>
          </a:bodyPr>
          <a:lstStyle>
            <a:lvl1pPr algn="ctr">
              <a:lnSpc>
                <a:spcPts val="3467"/>
              </a:lnSpc>
              <a:spcBef>
                <a:spcPts val="0"/>
              </a:spcBef>
              <a:defRPr sz="3200" spc="50" baseline="0">
                <a:latin typeface="+mj-lt"/>
              </a:defRPr>
            </a:lvl1pPr>
            <a:lvl2pPr>
              <a:defRPr sz="3200" baseline="0"/>
            </a:lvl2pPr>
            <a:lvl3pPr>
              <a:defRPr sz="3200" baseline="0"/>
            </a:lvl3pPr>
            <a:lvl4pPr>
              <a:defRPr sz="3200" baseline="0"/>
            </a:lvl4pPr>
            <a:lvl5pPr>
              <a:defRPr sz="3200" baseline="0"/>
            </a:lvl5pPr>
          </a:lstStyle>
          <a:p>
            <a:pPr lvl="0"/>
            <a:r>
              <a:rPr lang="en-US" dirty="0"/>
              <a:t>EDIT MASTER TEXT HERE</a:t>
            </a:r>
          </a:p>
        </p:txBody>
      </p:sp>
      <p:sp>
        <p:nvSpPr>
          <p:cNvPr id="69" name="Text Placeholder 66">
            <a:extLst>
              <a:ext uri="{FF2B5EF4-FFF2-40B4-BE49-F238E27FC236}">
                <a16:creationId xmlns:a16="http://schemas.microsoft.com/office/drawing/2014/main" id="{E3CE2270-4680-8C43-9F12-5FA53AF96C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1325203"/>
            <a:ext cx="12192000" cy="755651"/>
          </a:xfrm>
        </p:spPr>
        <p:txBody>
          <a:bodyPr/>
          <a:lstStyle>
            <a:lvl1pPr algn="ctr">
              <a:spcBef>
                <a:spcPts val="0"/>
              </a:spcBef>
              <a:defRPr spc="67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6" name="Text Placeholder 70">
            <a:extLst>
              <a:ext uri="{FF2B5EF4-FFF2-40B4-BE49-F238E27FC236}">
                <a16:creationId xmlns:a16="http://schemas.microsoft.com/office/drawing/2014/main" id="{A452FDF3-9ECE-8542-BB54-0020DD6228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5836" y="2538353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600" b="1" baseline="0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7" name="Text Placeholder 72">
            <a:extLst>
              <a:ext uri="{FF2B5EF4-FFF2-40B4-BE49-F238E27FC236}">
                <a16:creationId xmlns:a16="http://schemas.microsoft.com/office/drawing/2014/main" id="{8A1E29B9-167B-0042-B1AA-9C687967F5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71897" y="2944562"/>
            <a:ext cx="2679700" cy="1515533"/>
          </a:xfrm>
        </p:spPr>
        <p:txBody>
          <a:bodyPr/>
          <a:lstStyle>
            <a:lvl1pPr algn="r">
              <a:lnSpc>
                <a:spcPts val="1600"/>
              </a:lnSpc>
              <a:defRPr/>
            </a:lvl1pPr>
            <a:lvl2pPr algn="r">
              <a:lnSpc>
                <a:spcPts val="1600"/>
              </a:lnSpc>
              <a:defRPr/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8" name="Text Placeholder 70">
            <a:extLst>
              <a:ext uri="{FF2B5EF4-FFF2-40B4-BE49-F238E27FC236}">
                <a16:creationId xmlns:a16="http://schemas.microsoft.com/office/drawing/2014/main" id="{C7C72B58-B121-F34D-A850-1E4166B35A4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5836" y="4600562"/>
            <a:ext cx="2845185" cy="683684"/>
          </a:xfrm>
        </p:spPr>
        <p:txBody>
          <a:bodyPr>
            <a:noAutofit/>
          </a:bodyPr>
          <a:lstStyle>
            <a:lvl1pPr algn="r">
              <a:lnSpc>
                <a:spcPts val="1867"/>
              </a:lnSpc>
              <a:defRPr sz="1600" b="1" baseline="0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9" name="Text Placeholder 72">
            <a:extLst>
              <a:ext uri="{FF2B5EF4-FFF2-40B4-BE49-F238E27FC236}">
                <a16:creationId xmlns:a16="http://schemas.microsoft.com/office/drawing/2014/main" id="{66760BB9-A240-424E-AF19-B4393E2D7E4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71897" y="5006771"/>
            <a:ext cx="2679700" cy="1515533"/>
          </a:xfrm>
        </p:spPr>
        <p:txBody>
          <a:bodyPr/>
          <a:lstStyle>
            <a:lvl1pPr algn="r">
              <a:lnSpc>
                <a:spcPts val="1600"/>
              </a:lnSpc>
              <a:defRPr/>
            </a:lvl1pPr>
            <a:lvl2pPr algn="r">
              <a:lnSpc>
                <a:spcPts val="1600"/>
              </a:lnSpc>
              <a:defRPr/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0" name="Text Placeholder 70">
            <a:extLst>
              <a:ext uri="{FF2B5EF4-FFF2-40B4-BE49-F238E27FC236}">
                <a16:creationId xmlns:a16="http://schemas.microsoft.com/office/drawing/2014/main" id="{8D7BAF8A-D7FA-5F40-80C2-BC8A23AE4B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31076" y="2538353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sz="1600" b="1" baseline="0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1" name="Text Placeholder 72">
            <a:extLst>
              <a:ext uri="{FF2B5EF4-FFF2-40B4-BE49-F238E27FC236}">
                <a16:creationId xmlns:a16="http://schemas.microsoft.com/office/drawing/2014/main" id="{E333CE26-0890-7049-B58D-3B5FE5C2AD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26813" y="2944562"/>
            <a:ext cx="2876920" cy="1475039"/>
          </a:xfrm>
        </p:spPr>
        <p:txBody>
          <a:bodyPr/>
          <a:lstStyle>
            <a:lvl1pPr marL="0" indent="0" algn="l">
              <a:lnSpc>
                <a:spcPts val="1600"/>
              </a:lnSpc>
              <a:buFont typeface="Arial" panose="020B0604020202020204" pitchFamily="34" charset="0"/>
              <a:buNone/>
              <a:defRPr/>
            </a:lvl1pPr>
            <a:lvl2pPr marL="457189" indent="0" algn="l">
              <a:lnSpc>
                <a:spcPts val="1600"/>
              </a:lnSpc>
              <a:buFont typeface="Arial" panose="020B0604020202020204" pitchFamily="34" charset="0"/>
              <a:buNone/>
              <a:defRPr/>
            </a:lvl2pPr>
            <a:lvl3pPr marL="914377" indent="0" algn="l">
              <a:lnSpc>
                <a:spcPts val="1600"/>
              </a:lnSpc>
              <a:buFont typeface="Arial" panose="020B0604020202020204" pitchFamily="34" charset="0"/>
              <a:buNone/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2" name="Text Placeholder 70">
            <a:extLst>
              <a:ext uri="{FF2B5EF4-FFF2-40B4-BE49-F238E27FC236}">
                <a16:creationId xmlns:a16="http://schemas.microsoft.com/office/drawing/2014/main" id="{6D8C414E-C875-644F-B791-ED03DD2EA7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49006" y="4600562"/>
            <a:ext cx="2845185" cy="683684"/>
          </a:xfrm>
        </p:spPr>
        <p:txBody>
          <a:bodyPr>
            <a:noAutofit/>
          </a:bodyPr>
          <a:lstStyle>
            <a:lvl1pPr algn="l">
              <a:lnSpc>
                <a:spcPts val="1867"/>
              </a:lnSpc>
              <a:defRPr sz="1600" b="1" baseline="0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83" name="Text Placeholder 72">
            <a:extLst>
              <a:ext uri="{FF2B5EF4-FFF2-40B4-BE49-F238E27FC236}">
                <a16:creationId xmlns:a16="http://schemas.microsoft.com/office/drawing/2014/main" id="{E41D4163-495D-7246-B49D-8CF6A2CA2C4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44742" y="5006771"/>
            <a:ext cx="2858991" cy="1515533"/>
          </a:xfrm>
        </p:spPr>
        <p:txBody>
          <a:bodyPr/>
          <a:lstStyle>
            <a:lvl1pPr algn="l">
              <a:lnSpc>
                <a:spcPts val="1600"/>
              </a:lnSpc>
              <a:defRPr/>
            </a:lvl1pPr>
            <a:lvl2pPr algn="l">
              <a:lnSpc>
                <a:spcPts val="1600"/>
              </a:lnSpc>
              <a:defRPr/>
            </a:lvl2pPr>
            <a:lvl3pPr algn="r">
              <a:lnSpc>
                <a:spcPts val="1600"/>
              </a:lnSpc>
              <a:defRPr/>
            </a:lvl3pPr>
            <a:lvl4pPr algn="r">
              <a:lnSpc>
                <a:spcPts val="1600"/>
              </a:lnSpc>
              <a:defRPr/>
            </a:lvl4pPr>
            <a:lvl5pPr algn="r">
              <a:lnSpc>
                <a:spcPts val="16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8954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-WHIT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3E6A-DD08-5B48-8F12-CE11D4990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59913"/>
            <a:ext cx="10972800" cy="578457"/>
          </a:xfrm>
          <a:prstGeom prst="rect">
            <a:avLst/>
          </a:prstGeom>
        </p:spPr>
        <p:txBody>
          <a:bodyPr/>
          <a:lstStyle>
            <a:lvl1pPr algn="ctr">
              <a:defRPr sz="3200" spc="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32FA27C-C9A7-9948-9D3B-23F7E2F1F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1331346"/>
            <a:ext cx="10965873" cy="596900"/>
          </a:xfrm>
        </p:spPr>
        <p:txBody>
          <a:bodyPr>
            <a:noAutofit/>
          </a:bodyPr>
          <a:lstStyle>
            <a:lvl1pPr marL="0" indent="0" algn="ctr">
              <a:lnSpc>
                <a:spcPts val="1600"/>
              </a:lnSpc>
              <a:spcBef>
                <a:spcPts val="0"/>
              </a:spcBef>
              <a:buNone/>
              <a:defRPr sz="1333" spc="67" baseline="0">
                <a:solidFill>
                  <a:schemeClr val="bg2"/>
                </a:solidFill>
              </a:defRPr>
            </a:lvl1pPr>
            <a:lvl2pPr marL="0" indent="0">
              <a:lnSpc>
                <a:spcPts val="1533"/>
              </a:lnSpc>
              <a:buNone/>
              <a:defRPr sz="1267" spc="133" baseline="0"/>
            </a:lvl2pPr>
            <a:lvl3pPr marL="0" indent="0">
              <a:lnSpc>
                <a:spcPts val="1733"/>
              </a:lnSpc>
              <a:buNone/>
              <a:defRPr sz="1333" spc="147" baseline="0"/>
            </a:lvl3pPr>
            <a:lvl4pPr marL="0" indent="0">
              <a:lnSpc>
                <a:spcPts val="1733"/>
              </a:lnSpc>
              <a:buNone/>
              <a:defRPr sz="1333" spc="147" baseline="0"/>
            </a:lvl4pPr>
            <a:lvl5pPr marL="0" indent="0">
              <a:lnSpc>
                <a:spcPts val="1733"/>
              </a:lnSpc>
              <a:buNone/>
              <a:defRPr sz="1333" spc="147" baseline="0"/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Second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588E6-371F-FE47-9A20-04D958042CB0}"/>
              </a:ext>
            </a:extLst>
          </p:cNvPr>
          <p:cNvSpPr txBox="1"/>
          <p:nvPr userDrawn="1"/>
        </p:nvSpPr>
        <p:spPr>
          <a:xfrm>
            <a:off x="4535526" y="465137"/>
            <a:ext cx="3133725" cy="256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94">
              <a:defRPr/>
            </a:pPr>
            <a:r>
              <a:rPr lang="en-US" sz="1067" b="1" spc="600" baseline="0" dirty="0">
                <a:solidFill>
                  <a:schemeClr val="bg1"/>
                </a:solidFill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END USER SERVICES</a:t>
            </a:r>
          </a:p>
        </p:txBody>
      </p:sp>
    </p:spTree>
    <p:extLst>
      <p:ext uri="{BB962C8B-B14F-4D97-AF65-F5344CB8AC3E}">
        <p14:creationId xmlns:p14="http://schemas.microsoft.com/office/powerpoint/2010/main" val="388849814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FAULT-WHIT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381A4E6-3BBC-0643-8B44-132F9D48D0B2}"/>
              </a:ext>
            </a:extLst>
          </p:cNvPr>
          <p:cNvSpPr/>
          <p:nvPr userDrawn="1"/>
        </p:nvSpPr>
        <p:spPr>
          <a:xfrm>
            <a:off x="-209" y="8992"/>
            <a:ext cx="12188825" cy="6858000"/>
          </a:xfrm>
          <a:prstGeom prst="rect">
            <a:avLst/>
          </a:prstGeom>
          <a:solidFill>
            <a:srgbClr val="1B1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94">
              <a:defRPr/>
            </a:pPr>
            <a:endParaRPr lang="en-US" sz="700" dirty="0">
              <a:solidFill>
                <a:schemeClr val="tx1"/>
              </a:solidFill>
              <a:latin typeface="Segoe UI Regular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E5D89-9515-F44B-8F91-D06F0A2AA28B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5ACBB9-7FA8-DA46-A7DE-EA4F59294A2C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EB050BA5-19FF-5C45-91B8-1F01040B164B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671CA89-324F-4A4A-A6C9-53381D7FF387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3" name="Action Button: Custom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CA2EC9F-CAD1-E24C-AF4B-310EC593863D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4" name="Action Button: Custom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0F2984-4664-024E-8314-134F5A1E2DD7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6" y="263626"/>
            <a:ext cx="1137600" cy="2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5342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1867"/>
              </a:lnSpc>
              <a:spcBef>
                <a:spcPts val="0"/>
              </a:spcBef>
              <a:defRPr sz="1467" baseline="0"/>
            </a:lvl1pPr>
            <a:lvl2pPr>
              <a:lnSpc>
                <a:spcPts val="1867"/>
              </a:lnSpc>
              <a:spcBef>
                <a:spcPts val="0"/>
              </a:spcBef>
              <a:defRPr sz="1467" baseline="0"/>
            </a:lvl2pPr>
            <a:lvl3pPr>
              <a:lnSpc>
                <a:spcPts val="1867"/>
              </a:lnSpc>
              <a:spcBef>
                <a:spcPts val="0"/>
              </a:spcBef>
              <a:defRPr sz="1467" baseline="0"/>
            </a:lvl3pPr>
            <a:lvl4pPr>
              <a:lnSpc>
                <a:spcPts val="1867"/>
              </a:lnSpc>
              <a:spcBef>
                <a:spcPts val="0"/>
              </a:spcBef>
              <a:defRPr sz="1467" baseline="0"/>
            </a:lvl4pPr>
            <a:lvl5pPr>
              <a:lnSpc>
                <a:spcPts val="1867"/>
              </a:lnSpc>
              <a:spcBef>
                <a:spcPts val="0"/>
              </a:spcBef>
              <a:defRPr sz="1467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6008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005067E-F66F-3E4A-ADFB-43EDBCFB6A45}"/>
              </a:ext>
            </a:extLst>
          </p:cNvPr>
          <p:cNvSpPr/>
          <p:nvPr userDrawn="1"/>
        </p:nvSpPr>
        <p:spPr>
          <a:xfrm>
            <a:off x="0" y="0"/>
            <a:ext cx="4961357" cy="6858000"/>
          </a:xfrm>
          <a:prstGeom prst="rect">
            <a:avLst/>
          </a:prstGeom>
          <a:solidFill>
            <a:srgbClr val="1C1C1B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2288" y="89863"/>
            <a:ext cx="1447644" cy="995654"/>
          </a:xfrm>
          <a:prstGeom prst="rect">
            <a:avLst/>
          </a:prstGeom>
          <a:ln w="12700">
            <a:miter lim="400000"/>
          </a:ln>
          <a:effectLst>
            <a:outerShdw blurRad="50800" dist="50800" dir="5400000" algn="ctr" rotWithShape="0">
              <a:srgbClr val="FFFFFF"/>
            </a:outerShdw>
          </a:effectLst>
        </p:spPr>
      </p:pic>
    </p:spTree>
    <p:extLst>
      <p:ext uri="{BB962C8B-B14F-4D97-AF65-F5344CB8AC3E}">
        <p14:creationId xmlns:p14="http://schemas.microsoft.com/office/powerpoint/2010/main" val="1450953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1450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" descr="preencoded.png">
            <a:extLst>
              <a:ext uri="{FF2B5EF4-FFF2-40B4-BE49-F238E27FC236}">
                <a16:creationId xmlns:a16="http://schemas.microsoft.com/office/drawing/2014/main" id="{C70DB978-86A1-7646-830F-30B12F0E4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ject 2" descr="preencoded.png">
            <a:extLst>
              <a:ext uri="{FF2B5EF4-FFF2-40B4-BE49-F238E27FC236}">
                <a16:creationId xmlns:a16="http://schemas.microsoft.com/office/drawing/2014/main" id="{3BC2563E-D4AE-DC4A-BAB0-DF7B9C2DD4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285750"/>
            <a:ext cx="11620500" cy="6286500"/>
          </a:xfrm>
          <a:prstGeom prst="rect">
            <a:avLst/>
          </a:prstGeom>
        </p:spPr>
      </p:pic>
      <p:pic>
        <p:nvPicPr>
          <p:cNvPr id="5" name="Object 3" descr="preencoded.png">
            <a:extLst>
              <a:ext uri="{FF2B5EF4-FFF2-40B4-BE49-F238E27FC236}">
                <a16:creationId xmlns:a16="http://schemas.microsoft.com/office/drawing/2014/main" id="{DC287D7C-32D6-5542-B9C1-C5F31FB0E9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1525" y="666750"/>
            <a:ext cx="4895850" cy="952500"/>
          </a:xfrm>
          <a:prstGeom prst="rect">
            <a:avLst/>
          </a:prstGeom>
        </p:spPr>
      </p:pic>
      <p:pic>
        <p:nvPicPr>
          <p:cNvPr id="6" name="Object 4" descr="preencoded.png">
            <a:extLst>
              <a:ext uri="{FF2B5EF4-FFF2-40B4-BE49-F238E27FC236}">
                <a16:creationId xmlns:a16="http://schemas.microsoft.com/office/drawing/2014/main" id="{3C3F0BF6-E2C3-9147-9A71-AB9398CBD6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486400" y="5181600"/>
            <a:ext cx="800100" cy="857250"/>
          </a:xfrm>
          <a:prstGeom prst="rect">
            <a:avLst/>
          </a:prstGeom>
        </p:spPr>
      </p:pic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FAF10C36-3C23-754E-A60F-4EB8FA4BEEB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85825" y="6019800"/>
            <a:ext cx="5829300" cy="57150"/>
          </a:xfrm>
          <a:prstGeom prst="rect">
            <a:avLst/>
          </a:prstGeom>
        </p:spPr>
      </p:pic>
      <p:pic>
        <p:nvPicPr>
          <p:cNvPr id="8" name="Object 6" descr="preencoded.png">
            <a:extLst>
              <a:ext uri="{FF2B5EF4-FFF2-40B4-BE49-F238E27FC236}">
                <a16:creationId xmlns:a16="http://schemas.microsoft.com/office/drawing/2014/main" id="{41743F40-AB54-E849-9313-11CA373F828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086350" y="4333875"/>
            <a:ext cx="400050" cy="1714500"/>
          </a:xfrm>
          <a:prstGeom prst="rect">
            <a:avLst/>
          </a:prstGeom>
        </p:spPr>
      </p:pic>
      <p:pic>
        <p:nvPicPr>
          <p:cNvPr id="9" name="Object 7" descr="preencoded.png">
            <a:extLst>
              <a:ext uri="{FF2B5EF4-FFF2-40B4-BE49-F238E27FC236}">
                <a16:creationId xmlns:a16="http://schemas.microsoft.com/office/drawing/2014/main" id="{579FB4D4-754A-4D41-ACEA-1987D848B0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562100" y="5286375"/>
            <a:ext cx="819150" cy="762000"/>
          </a:xfrm>
          <a:prstGeom prst="rect">
            <a:avLst/>
          </a:prstGeom>
        </p:spPr>
      </p:pic>
      <p:pic>
        <p:nvPicPr>
          <p:cNvPr id="10" name="Object 8" descr="preencoded.png">
            <a:extLst>
              <a:ext uri="{FF2B5EF4-FFF2-40B4-BE49-F238E27FC236}">
                <a16:creationId xmlns:a16="http://schemas.microsoft.com/office/drawing/2014/main" id="{0B2D3CE0-DAE3-6B4B-9DDF-16348D48BF6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095500" y="4791075"/>
            <a:ext cx="2152650" cy="1257300"/>
          </a:xfrm>
          <a:prstGeom prst="rect">
            <a:avLst/>
          </a:prstGeom>
        </p:spPr>
      </p:pic>
      <p:pic>
        <p:nvPicPr>
          <p:cNvPr id="11" name="Object 9" descr="preencoded.png">
            <a:extLst>
              <a:ext uri="{FF2B5EF4-FFF2-40B4-BE49-F238E27FC236}">
                <a16:creationId xmlns:a16="http://schemas.microsoft.com/office/drawing/2014/main" id="{30C9EBE4-6646-6B45-8F0A-B746FEE286D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019550" y="5086350"/>
            <a:ext cx="1066800" cy="952500"/>
          </a:xfrm>
          <a:prstGeom prst="rect">
            <a:avLst/>
          </a:prstGeom>
        </p:spPr>
      </p:pic>
      <p:pic>
        <p:nvPicPr>
          <p:cNvPr id="12" name="Object 10" descr="preencoded.png">
            <a:extLst>
              <a:ext uri="{FF2B5EF4-FFF2-40B4-BE49-F238E27FC236}">
                <a16:creationId xmlns:a16="http://schemas.microsoft.com/office/drawing/2014/main" id="{9AC0FC82-A013-B64E-A250-4B08A99D56F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838200" y="5695950"/>
            <a:ext cx="514350" cy="381000"/>
          </a:xfrm>
          <a:prstGeom prst="rect">
            <a:avLst/>
          </a:prstGeom>
        </p:spPr>
      </p:pic>
      <p:pic>
        <p:nvPicPr>
          <p:cNvPr id="13" name="Object 11" descr="preencoded.png">
            <a:extLst>
              <a:ext uri="{FF2B5EF4-FFF2-40B4-BE49-F238E27FC236}">
                <a16:creationId xmlns:a16="http://schemas.microsoft.com/office/drawing/2014/main" id="{92DFAC99-9A06-2740-805F-128D4095E34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981200" y="4257675"/>
            <a:ext cx="247650" cy="152400"/>
          </a:xfrm>
          <a:prstGeom prst="rect">
            <a:avLst/>
          </a:prstGeom>
        </p:spPr>
      </p:pic>
      <p:pic>
        <p:nvPicPr>
          <p:cNvPr id="14" name="Object 12" descr="preencoded.png">
            <a:extLst>
              <a:ext uri="{FF2B5EF4-FFF2-40B4-BE49-F238E27FC236}">
                <a16:creationId xmlns:a16="http://schemas.microsoft.com/office/drawing/2014/main" id="{BFEEB5C1-2F1A-4248-8E66-607DC696BDDB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3048000" y="4191000"/>
            <a:ext cx="171450" cy="114300"/>
          </a:xfrm>
          <a:prstGeom prst="rect">
            <a:avLst/>
          </a:prstGeom>
        </p:spPr>
      </p:pic>
      <p:pic>
        <p:nvPicPr>
          <p:cNvPr id="15" name="Object 13" descr="preencoded.png">
            <a:extLst>
              <a:ext uri="{FF2B5EF4-FFF2-40B4-BE49-F238E27FC236}">
                <a16:creationId xmlns:a16="http://schemas.microsoft.com/office/drawing/2014/main" id="{FE0E2847-CA34-584D-BFE9-456CFE7B52EE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4000500" y="4267200"/>
            <a:ext cx="304800" cy="190500"/>
          </a:xfrm>
          <a:prstGeom prst="rect">
            <a:avLst/>
          </a:prstGeom>
        </p:spPr>
      </p:pic>
      <p:pic>
        <p:nvPicPr>
          <p:cNvPr id="16" name="Object 14" descr="preencoded.png">
            <a:extLst>
              <a:ext uri="{FF2B5EF4-FFF2-40B4-BE49-F238E27FC236}">
                <a16:creationId xmlns:a16="http://schemas.microsoft.com/office/drawing/2014/main" id="{921875B8-AC73-C240-B612-DB7B35DA536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5000625" y="3971925"/>
            <a:ext cx="247650" cy="152400"/>
          </a:xfrm>
          <a:prstGeom prst="rect">
            <a:avLst/>
          </a:prstGeom>
        </p:spPr>
      </p:pic>
      <p:pic>
        <p:nvPicPr>
          <p:cNvPr id="17" name="Object 15" descr="preencoded.png">
            <a:extLst>
              <a:ext uri="{FF2B5EF4-FFF2-40B4-BE49-F238E27FC236}">
                <a16:creationId xmlns:a16="http://schemas.microsoft.com/office/drawing/2014/main" id="{8F343FC0-3612-1446-85CF-7DF9A827E5FD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6276975" y="5762625"/>
            <a:ext cx="247650" cy="323850"/>
          </a:xfrm>
          <a:prstGeom prst="rect">
            <a:avLst/>
          </a:prstGeom>
        </p:spPr>
      </p:pic>
      <p:pic>
        <p:nvPicPr>
          <p:cNvPr id="18" name="Object 16" descr="preencoded.png">
            <a:extLst>
              <a:ext uri="{FF2B5EF4-FFF2-40B4-BE49-F238E27FC236}">
                <a16:creationId xmlns:a16="http://schemas.microsoft.com/office/drawing/2014/main" id="{AC2B1988-DD4A-DC4D-941F-F7E70C15DED1}"/>
              </a:ext>
            </a:extLst>
          </p:cNvPr>
          <p:cNvPicPr>
            <a:picLocks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9334500" y="733425"/>
            <a:ext cx="2232000" cy="152400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22AC61B8-C90B-7943-988C-137E8D6E09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25431"/>
            <a:ext cx="4449161" cy="646331"/>
          </a:xfrm>
        </p:spPr>
        <p:txBody>
          <a:bodyPr wrap="square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SLIDE TITLE</a:t>
            </a:r>
          </a:p>
        </p:txBody>
      </p:sp>
      <p:sp>
        <p:nvSpPr>
          <p:cNvPr id="24" name="Title 18">
            <a:extLst>
              <a:ext uri="{FF2B5EF4-FFF2-40B4-BE49-F238E27FC236}">
                <a16:creationId xmlns:a16="http://schemas.microsoft.com/office/drawing/2014/main" id="{4537DB8F-BE5D-C541-A068-7529A77512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0" y="4899355"/>
            <a:ext cx="3151789" cy="79659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61EA6A1-C379-BF40-A7FC-7BB45E42AA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44810" y="4202112"/>
            <a:ext cx="3179379" cy="320675"/>
          </a:xfrm>
        </p:spPr>
        <p:txBody>
          <a:bodyPr>
            <a:noAutofit/>
          </a:bodyPr>
          <a:lstStyle>
            <a:lvl1pPr>
              <a:defRPr sz="1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ject 1" descr="preencoded.png">
            <a:extLst>
              <a:ext uri="{FF2B5EF4-FFF2-40B4-BE49-F238E27FC236}">
                <a16:creationId xmlns:a16="http://schemas.microsoft.com/office/drawing/2014/main" id="{29E9DA94-079F-254D-B22C-BF7D24908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62C9314D-00E5-8340-BC3A-253CDD3C08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276225"/>
            <a:ext cx="11620500" cy="6305550"/>
          </a:xfrm>
          <a:prstGeom prst="rect">
            <a:avLst/>
          </a:prstGeom>
        </p:spPr>
      </p:pic>
      <p:pic>
        <p:nvPicPr>
          <p:cNvPr id="14" name="Object 3" descr="preencoded.png">
            <a:extLst>
              <a:ext uri="{FF2B5EF4-FFF2-40B4-BE49-F238E27FC236}">
                <a16:creationId xmlns:a16="http://schemas.microsoft.com/office/drawing/2014/main" id="{1419F5B5-021A-E54C-A635-E49D40A0E37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71525" y="666750"/>
            <a:ext cx="4895850" cy="9525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8E15BC4F-63D3-5B42-AB72-367C9993C92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47725" y="3971925"/>
            <a:ext cx="5867400" cy="2114550"/>
          </a:xfrm>
          <a:prstGeom prst="rect">
            <a:avLst/>
          </a:prstGeom>
        </p:spPr>
      </p:pic>
      <p:pic>
        <p:nvPicPr>
          <p:cNvPr id="16" name="Object 5" descr="preencoded.png">
            <a:extLst>
              <a:ext uri="{FF2B5EF4-FFF2-40B4-BE49-F238E27FC236}">
                <a16:creationId xmlns:a16="http://schemas.microsoft.com/office/drawing/2014/main" id="{12961C38-77DE-EC4A-907D-A0364EAA00E6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201150" y="733425"/>
            <a:ext cx="2268000" cy="1524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37F4A0C-8386-B445-8851-79D1421A79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25431"/>
            <a:ext cx="4449161" cy="646331"/>
          </a:xfrm>
        </p:spPr>
        <p:txBody>
          <a:bodyPr wrap="square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SLIDE TITLE</a:t>
            </a:r>
          </a:p>
        </p:txBody>
      </p:sp>
      <p:sp>
        <p:nvSpPr>
          <p:cNvPr id="12" name="Title 18">
            <a:extLst>
              <a:ext uri="{FF2B5EF4-FFF2-40B4-BE49-F238E27FC236}">
                <a16:creationId xmlns:a16="http://schemas.microsoft.com/office/drawing/2014/main" id="{C954D606-3BB9-104D-89A6-8F5910205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00" y="4899355"/>
            <a:ext cx="3151789" cy="79659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100" baseline="0">
                <a:solidFill>
                  <a:schemeClr val="tx1"/>
                </a:solidFill>
                <a:latin typeface="AmplitudeTF" panose="02000506050000020004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sp>
        <p:nvSpPr>
          <p:cNvPr id="17" name="Text Placeholder 24">
            <a:extLst>
              <a:ext uri="{FF2B5EF4-FFF2-40B4-BE49-F238E27FC236}">
                <a16:creationId xmlns:a16="http://schemas.microsoft.com/office/drawing/2014/main" id="{1D3A3095-6B62-344E-AC4A-0A1CB586FF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44810" y="4013530"/>
            <a:ext cx="3179379" cy="509257"/>
          </a:xfrm>
        </p:spPr>
        <p:txBody>
          <a:bodyPr>
            <a:noAutofit/>
          </a:bodyPr>
          <a:lstStyle>
            <a:lvl1pPr>
              <a:defRPr sz="1800" b="0" i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latin typeface="AmplitudeTF Medium" panose="02000506050000020004" pitchFamily="2" charset="77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" descr="preencoded.png">
            <a:extLst>
              <a:ext uri="{FF2B5EF4-FFF2-40B4-BE49-F238E27FC236}">
                <a16:creationId xmlns:a16="http://schemas.microsoft.com/office/drawing/2014/main" id="{70A5E962-9524-3648-8670-7952CDD821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4" name="Object 2" descr="preencoded.png">
            <a:extLst>
              <a:ext uri="{FF2B5EF4-FFF2-40B4-BE49-F238E27FC236}">
                <a16:creationId xmlns:a16="http://schemas.microsoft.com/office/drawing/2014/main" id="{B31C87CB-B8B9-CC44-A849-41B0400522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855363"/>
            <a:ext cx="11620500" cy="5734050"/>
          </a:xfrm>
          <a:prstGeom prst="rect">
            <a:avLst/>
          </a:prstGeom>
        </p:spPr>
      </p:pic>
      <p:pic>
        <p:nvPicPr>
          <p:cNvPr id="6" name="Object 4" descr="preencoded.png">
            <a:extLst>
              <a:ext uri="{FF2B5EF4-FFF2-40B4-BE49-F238E27FC236}">
                <a16:creationId xmlns:a16="http://schemas.microsoft.com/office/drawing/2014/main" id="{C5194628-6873-8046-A22E-2B002C089E7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276225"/>
            <a:ext cx="1257300" cy="266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076070-6FF7-8D49-A138-FBBE8669B7C5}"/>
              </a:ext>
            </a:extLst>
          </p:cNvPr>
          <p:cNvSpPr/>
          <p:nvPr userDrawn="1"/>
        </p:nvSpPr>
        <p:spPr>
          <a:xfrm>
            <a:off x="11438316" y="6112592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7AA976-EEDA-C64E-AA6C-566C98F7A5F4}" type="slidenum">
              <a:rPr lang="en-US" sz="1600" b="0" i="0" smtClean="0">
                <a:latin typeface="AmplitudeTF Light" panose="02000506040000020004" pitchFamily="2" charset="77"/>
              </a:rPr>
              <a:pPr/>
              <a:t>‹#›</a:t>
            </a:fld>
            <a:endParaRPr lang="en-US" sz="1600" b="0" i="0" dirty="0">
              <a:latin typeface="AmplitudeTF Light" panose="02000506040000020004" pitchFamily="2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E0866F-CEA7-F944-86FE-A8E782E22882}"/>
              </a:ext>
            </a:extLst>
          </p:cNvPr>
          <p:cNvCxnSpPr/>
          <p:nvPr userDrawn="1"/>
        </p:nvCxnSpPr>
        <p:spPr>
          <a:xfrm>
            <a:off x="11442681" y="6224564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F8ED12CA-C15B-FB43-AEB2-7287ECBC9074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1D245ED4-DC02-4147-BE63-5A7673939CA7}"/>
              </a:ext>
            </a:extLst>
          </p:cNvPr>
          <p:cNvSpPr/>
          <p:nvPr userDrawn="1"/>
        </p:nvSpPr>
        <p:spPr>
          <a:xfrm flipH="1">
            <a:off x="10906125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15" name="Action Button: Custom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40EDB9-02A4-D645-8A7B-EEA966BFB2E3}"/>
              </a:ext>
            </a:extLst>
          </p:cNvPr>
          <p:cNvSpPr/>
          <p:nvPr userDrawn="1"/>
        </p:nvSpPr>
        <p:spPr>
          <a:xfrm>
            <a:off x="10906125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16" name="Action Button: Custom 1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F253E4E-F4FD-BD4D-9948-9441E0C906D9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23" name="Object 5" descr="preencoded.png">
            <a:extLst>
              <a:ext uri="{FF2B5EF4-FFF2-40B4-BE49-F238E27FC236}">
                <a16:creationId xmlns:a16="http://schemas.microsoft.com/office/drawing/2014/main" id="{06D32702-F3C5-9E48-BC6E-5E0CD5D58023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74250" y="351482"/>
            <a:ext cx="2232000" cy="152400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1C7A6D2-80FA-2446-9796-F078613AC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49" y="1435449"/>
            <a:ext cx="4449161" cy="480131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Usage Notes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7AC451E-F112-704C-B975-2FE7BA0112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49" y="2297298"/>
            <a:ext cx="6069068" cy="4801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2800" b="1" i="0" dirty="0">
                <a:solidFill>
                  <a:srgbClr val="000000"/>
                </a:solidFill>
                <a:latin typeface="AmplitudeTF" panose="02000506050000020004" pitchFamily="2" charset="77"/>
                <a:ea typeface="Open Sans Bold" pitchFamily="34" charset="-122"/>
                <a:cs typeface="Open Sans Bold" pitchFamily="34" charset="-120"/>
              </a:rPr>
              <a:t>Custom text goes here</a:t>
            </a:r>
            <a:endParaRPr lang="en-US" sz="2800" dirty="0">
              <a:latin typeface="AmplitudeTF" panose="02000506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0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9D18C2B9-EC10-E943-9F7F-5A7C41C00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71E29AB8-2D5E-AF44-934F-E84E556DA0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285750"/>
            <a:ext cx="1257300" cy="24765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F18CF46D-CEB1-E045-B934-8A459C1C16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857250"/>
            <a:ext cx="11620500" cy="5715000"/>
          </a:xfrm>
          <a:prstGeom prst="rect">
            <a:avLst/>
          </a:prstGeom>
        </p:spPr>
      </p:pic>
      <p:sp>
        <p:nvSpPr>
          <p:cNvPr id="14" name="Object8">
            <a:extLst>
              <a:ext uri="{FF2B5EF4-FFF2-40B4-BE49-F238E27FC236}">
                <a16:creationId xmlns:a16="http://schemas.microsoft.com/office/drawing/2014/main" id="{2348A530-A8CF-6346-81D1-8DED4837CDD3}"/>
              </a:ext>
            </a:extLst>
          </p:cNvPr>
          <p:cNvSpPr/>
          <p:nvPr userDrawn="1"/>
        </p:nvSpPr>
        <p:spPr>
          <a:xfrm>
            <a:off x="11496675" y="6181725"/>
            <a:ext cx="2476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650"/>
              </a:lnSpc>
            </a:pPr>
            <a:endParaRPr lang="en-US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413A7F-49D6-3940-BB23-A4456A194DF1}"/>
              </a:ext>
            </a:extLst>
          </p:cNvPr>
          <p:cNvSpPr txBox="1"/>
          <p:nvPr userDrawn="1"/>
        </p:nvSpPr>
        <p:spPr>
          <a:xfrm>
            <a:off x="11427826" y="6154933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E4DB4E-937A-6E43-BC12-358264B726ED}"/>
              </a:ext>
            </a:extLst>
          </p:cNvPr>
          <p:cNvCxnSpPr/>
          <p:nvPr userDrawn="1"/>
        </p:nvCxnSpPr>
        <p:spPr>
          <a:xfrm>
            <a:off x="11447350" y="6225067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reeform 28">
            <a:extLst>
              <a:ext uri="{FF2B5EF4-FFF2-40B4-BE49-F238E27FC236}">
                <a16:creationId xmlns:a16="http://schemas.microsoft.com/office/drawing/2014/main" id="{31A11BB6-522F-4D45-969A-EB8D5F89D13F}"/>
              </a:ext>
            </a:extLst>
          </p:cNvPr>
          <p:cNvSpPr/>
          <p:nvPr userDrawn="1"/>
        </p:nvSpPr>
        <p:spPr>
          <a:xfrm>
            <a:off x="11171496" y="62135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FA6B75B-D425-5F41-90E5-0F86EE177738}"/>
              </a:ext>
            </a:extLst>
          </p:cNvPr>
          <p:cNvSpPr/>
          <p:nvPr userDrawn="1"/>
        </p:nvSpPr>
        <p:spPr>
          <a:xfrm flipH="1">
            <a:off x="10910794" y="62135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31" name="Action Button: Custom 3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6412E11-F42C-2B43-8DC0-3437D5B3CF35}"/>
              </a:ext>
            </a:extLst>
          </p:cNvPr>
          <p:cNvSpPr/>
          <p:nvPr userDrawn="1"/>
        </p:nvSpPr>
        <p:spPr>
          <a:xfrm>
            <a:off x="10910794" y="6209493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2" name="Action Button: Custom 3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99AA78B-2067-CE44-9D2B-928A9B122059}"/>
              </a:ext>
            </a:extLst>
          </p:cNvPr>
          <p:cNvSpPr/>
          <p:nvPr userDrawn="1"/>
        </p:nvSpPr>
        <p:spPr>
          <a:xfrm>
            <a:off x="11171496" y="6209493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3" name="Object 4" descr="preencoded.png">
            <a:extLst>
              <a:ext uri="{FF2B5EF4-FFF2-40B4-BE49-F238E27FC236}">
                <a16:creationId xmlns:a16="http://schemas.microsoft.com/office/drawing/2014/main" id="{35CA0904-5067-9F44-8E1A-248556AB7176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75309" y="351482"/>
            <a:ext cx="2232000" cy="152400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9D565FE-6C74-5B4E-9B82-30C5396AE4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49" y="1435449"/>
            <a:ext cx="4449161" cy="480131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Usage Notes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968E782-84AB-4D4D-A1E3-8F7AB3F68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7249" y="2297298"/>
            <a:ext cx="6069068" cy="480131"/>
          </a:xfrm>
        </p:spPr>
        <p:txBody>
          <a:bodyPr wrap="square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2800" b="1" i="0" dirty="0">
                <a:solidFill>
                  <a:srgbClr val="000000"/>
                </a:solidFill>
                <a:latin typeface="AmplitudeTF" panose="02000506050000020004" pitchFamily="2" charset="77"/>
                <a:ea typeface="Open Sans Bold" pitchFamily="34" charset="-122"/>
                <a:cs typeface="Open Sans Bold" pitchFamily="34" charset="-120"/>
              </a:rPr>
              <a:t>Custom text goes here</a:t>
            </a:r>
            <a:endParaRPr lang="en-US" dirty="0">
              <a:latin typeface="AmplitudeTF" panose="0200050605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58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2931762" y="3773273"/>
            <a:ext cx="116506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b="0" i="0" spc="320" dirty="0">
                <a:solidFill>
                  <a:schemeClr val="bg2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IMAGE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1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5D5F817E-A9A6-524B-8A6D-9643243991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A5FFDD6D-67CB-E041-8AC5-B4C07B9032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847725"/>
            <a:ext cx="11620500" cy="573405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FBF9993A-B84F-0C41-AEBF-FE4C86A9F8C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276225"/>
            <a:ext cx="1257300" cy="266700"/>
          </a:xfrm>
          <a:prstGeom prst="rect">
            <a:avLst/>
          </a:prstGeom>
        </p:spPr>
      </p:pic>
      <p:pic>
        <p:nvPicPr>
          <p:cNvPr id="12" name="Object 6" descr="preencoded.png">
            <a:extLst>
              <a:ext uri="{FF2B5EF4-FFF2-40B4-BE49-F238E27FC236}">
                <a16:creationId xmlns:a16="http://schemas.microsoft.com/office/drawing/2014/main" id="{A861234B-5400-334A-8DDA-1D89F460E9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67325" y="2638425"/>
            <a:ext cx="1466850" cy="647700"/>
          </a:xfrm>
          <a:prstGeom prst="rect">
            <a:avLst/>
          </a:prstGeom>
        </p:spPr>
      </p:pic>
      <p:pic>
        <p:nvPicPr>
          <p:cNvPr id="13" name="Object 7" descr="preencoded.png">
            <a:extLst>
              <a:ext uri="{FF2B5EF4-FFF2-40B4-BE49-F238E27FC236}">
                <a16:creationId xmlns:a16="http://schemas.microsoft.com/office/drawing/2014/main" id="{93EC1BE6-FFC9-AC41-878D-7FBFA0D4ADB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53150" y="2228850"/>
            <a:ext cx="285750" cy="171450"/>
          </a:xfrm>
          <a:prstGeom prst="rect">
            <a:avLst/>
          </a:prstGeom>
        </p:spPr>
      </p:pic>
      <p:pic>
        <p:nvPicPr>
          <p:cNvPr id="14" name="Object 8" descr="preencoded.png">
            <a:extLst>
              <a:ext uri="{FF2B5EF4-FFF2-40B4-BE49-F238E27FC236}">
                <a16:creationId xmlns:a16="http://schemas.microsoft.com/office/drawing/2014/main" id="{2A6E8C05-0D58-5F4E-AB50-FA06287F41F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00850" y="2886075"/>
            <a:ext cx="285750" cy="266700"/>
          </a:xfrm>
          <a:prstGeom prst="rect">
            <a:avLst/>
          </a:prstGeom>
        </p:spPr>
      </p:pic>
      <p:pic>
        <p:nvPicPr>
          <p:cNvPr id="15" name="Object 9" descr="preencoded.png">
            <a:extLst>
              <a:ext uri="{FF2B5EF4-FFF2-40B4-BE49-F238E27FC236}">
                <a16:creationId xmlns:a16="http://schemas.microsoft.com/office/drawing/2014/main" id="{97F51F69-5E0D-E546-A651-305F2BAF04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019675" y="3019425"/>
            <a:ext cx="1943100" cy="2667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3DC5545-C42B-964D-91E1-9829035A361A}"/>
              </a:ext>
            </a:extLst>
          </p:cNvPr>
          <p:cNvSpPr/>
          <p:nvPr userDrawn="1"/>
        </p:nvSpPr>
        <p:spPr>
          <a:xfrm>
            <a:off x="11438316" y="6112592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7AA976-EEDA-C64E-AA6C-566C98F7A5F4}" type="slidenum">
              <a:rPr lang="en-US" sz="1600" b="0" i="0" smtClean="0">
                <a:latin typeface="AmplitudeTF Light" panose="02000506040000020004" pitchFamily="2" charset="77"/>
              </a:rPr>
              <a:pPr/>
              <a:t>‹#›</a:t>
            </a:fld>
            <a:endParaRPr lang="en-US" sz="1600" b="0" i="0" dirty="0">
              <a:latin typeface="AmplitudeTF Light" panose="02000506040000020004" pitchFamily="2" charset="77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3FE1BA-EA8E-BE46-BEF7-284D3590B992}"/>
              </a:ext>
            </a:extLst>
          </p:cNvPr>
          <p:cNvCxnSpPr/>
          <p:nvPr userDrawn="1"/>
        </p:nvCxnSpPr>
        <p:spPr>
          <a:xfrm>
            <a:off x="11442681" y="6224564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71C99715-59A8-1F49-B365-A1B5B965A987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69E9B1E-08F8-1143-90BC-5E0AC0F010EA}"/>
              </a:ext>
            </a:extLst>
          </p:cNvPr>
          <p:cNvSpPr/>
          <p:nvPr userDrawn="1"/>
        </p:nvSpPr>
        <p:spPr>
          <a:xfrm flipH="1">
            <a:off x="10906125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3094F27-C6F7-5341-9CC1-C2DAF15D3880}"/>
              </a:ext>
            </a:extLst>
          </p:cNvPr>
          <p:cNvSpPr/>
          <p:nvPr userDrawn="1"/>
        </p:nvSpPr>
        <p:spPr>
          <a:xfrm>
            <a:off x="10906125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8DDFA3F-9B62-7041-B957-0D494F9B5635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31" name="Object 5" descr="preencoded.png">
            <a:extLst>
              <a:ext uri="{FF2B5EF4-FFF2-40B4-BE49-F238E27FC236}">
                <a16:creationId xmlns:a16="http://schemas.microsoft.com/office/drawing/2014/main" id="{8A01FBD4-0662-BA40-92A3-EF58B53F5BD0}"/>
              </a:ext>
            </a:extLst>
          </p:cNvPr>
          <p:cNvPicPr>
            <a:picLocks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674250" y="351482"/>
            <a:ext cx="2232000" cy="1524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13F9143-9507-CC41-A149-BA958493A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6738" y="3623788"/>
            <a:ext cx="3117573" cy="646331"/>
          </a:xfr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Section Break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0CD7B7E-EFCD-2148-957F-608DFEBE30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2172" y="4474432"/>
            <a:ext cx="1947655" cy="195135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1800" b="0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27795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" descr="preencoded.png">
            <a:extLst>
              <a:ext uri="{FF2B5EF4-FFF2-40B4-BE49-F238E27FC236}">
                <a16:creationId xmlns:a16="http://schemas.microsoft.com/office/drawing/2014/main" id="{19528D7D-E3C8-C54F-B250-22E55060F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Object 2" descr="preencoded.png">
            <a:extLst>
              <a:ext uri="{FF2B5EF4-FFF2-40B4-BE49-F238E27FC236}">
                <a16:creationId xmlns:a16="http://schemas.microsoft.com/office/drawing/2014/main" id="{83586392-841C-0544-96EA-42D111FCEC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285750"/>
            <a:ext cx="1257300" cy="247650"/>
          </a:xfrm>
          <a:prstGeom prst="rect">
            <a:avLst/>
          </a:prstGeom>
        </p:spPr>
      </p:pic>
      <p:pic>
        <p:nvPicPr>
          <p:cNvPr id="15" name="Object 3" descr="preencoded.png">
            <a:extLst>
              <a:ext uri="{FF2B5EF4-FFF2-40B4-BE49-F238E27FC236}">
                <a16:creationId xmlns:a16="http://schemas.microsoft.com/office/drawing/2014/main" id="{7DC840C3-5B0F-BF42-BFFA-0ED90F46C2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857250"/>
            <a:ext cx="11620500" cy="5715000"/>
          </a:xfrm>
          <a:prstGeom prst="rect">
            <a:avLst/>
          </a:prstGeom>
        </p:spPr>
      </p:pic>
      <p:pic>
        <p:nvPicPr>
          <p:cNvPr id="20" name="Object 8" descr="preencoded.png">
            <a:extLst>
              <a:ext uri="{FF2B5EF4-FFF2-40B4-BE49-F238E27FC236}">
                <a16:creationId xmlns:a16="http://schemas.microsoft.com/office/drawing/2014/main" id="{3188DC11-D9D4-CD4A-8D72-63092C1073E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67325" y="2638425"/>
            <a:ext cx="1466850" cy="647700"/>
          </a:xfrm>
          <a:prstGeom prst="rect">
            <a:avLst/>
          </a:prstGeom>
        </p:spPr>
      </p:pic>
      <p:pic>
        <p:nvPicPr>
          <p:cNvPr id="21" name="Object 9" descr="preencoded.png">
            <a:extLst>
              <a:ext uri="{FF2B5EF4-FFF2-40B4-BE49-F238E27FC236}">
                <a16:creationId xmlns:a16="http://schemas.microsoft.com/office/drawing/2014/main" id="{0036251F-2DA3-A74B-AE45-4AAC516154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53150" y="2228850"/>
            <a:ext cx="285750" cy="171450"/>
          </a:xfrm>
          <a:prstGeom prst="rect">
            <a:avLst/>
          </a:prstGeom>
        </p:spPr>
      </p:pic>
      <p:pic>
        <p:nvPicPr>
          <p:cNvPr id="22" name="Object 10" descr="preencoded.png">
            <a:extLst>
              <a:ext uri="{FF2B5EF4-FFF2-40B4-BE49-F238E27FC236}">
                <a16:creationId xmlns:a16="http://schemas.microsoft.com/office/drawing/2014/main" id="{49096572-0360-564D-9C66-76AE0EB9C49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00850" y="2876550"/>
            <a:ext cx="285750" cy="285750"/>
          </a:xfrm>
          <a:prstGeom prst="rect">
            <a:avLst/>
          </a:prstGeom>
        </p:spPr>
      </p:pic>
      <p:pic>
        <p:nvPicPr>
          <p:cNvPr id="23" name="Object 11" descr="preencoded.png">
            <a:extLst>
              <a:ext uri="{FF2B5EF4-FFF2-40B4-BE49-F238E27FC236}">
                <a16:creationId xmlns:a16="http://schemas.microsoft.com/office/drawing/2014/main" id="{F4F06906-2657-694B-B9B6-88CD876141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019675" y="3019425"/>
            <a:ext cx="1943100" cy="266700"/>
          </a:xfrm>
          <a:prstGeom prst="rect">
            <a:avLst/>
          </a:prstGeom>
        </p:spPr>
      </p:pic>
      <p:sp>
        <p:nvSpPr>
          <p:cNvPr id="28" name="Object8">
            <a:extLst>
              <a:ext uri="{FF2B5EF4-FFF2-40B4-BE49-F238E27FC236}">
                <a16:creationId xmlns:a16="http://schemas.microsoft.com/office/drawing/2014/main" id="{7D52C534-F2DB-EF44-993C-D683EA22B1C7}"/>
              </a:ext>
            </a:extLst>
          </p:cNvPr>
          <p:cNvSpPr/>
          <p:nvPr userDrawn="1"/>
        </p:nvSpPr>
        <p:spPr>
          <a:xfrm>
            <a:off x="11496675" y="6181725"/>
            <a:ext cx="2476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650"/>
              </a:lnSpc>
            </a:pPr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0D21703-871B-7E44-8C05-630C51D631B8}"/>
              </a:ext>
            </a:extLst>
          </p:cNvPr>
          <p:cNvSpPr txBox="1"/>
          <p:nvPr userDrawn="1"/>
        </p:nvSpPr>
        <p:spPr>
          <a:xfrm>
            <a:off x="11427826" y="6154933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079EDFC-1276-E746-98F8-CF15A0D1BC60}"/>
              </a:ext>
            </a:extLst>
          </p:cNvPr>
          <p:cNvCxnSpPr/>
          <p:nvPr userDrawn="1"/>
        </p:nvCxnSpPr>
        <p:spPr>
          <a:xfrm>
            <a:off x="11447350" y="6225067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9E08D8EB-D762-6D4F-86A2-CEB70C4E101E}"/>
              </a:ext>
            </a:extLst>
          </p:cNvPr>
          <p:cNvSpPr/>
          <p:nvPr userDrawn="1"/>
        </p:nvSpPr>
        <p:spPr>
          <a:xfrm>
            <a:off x="11171496" y="62135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16E6DA31-E8D7-9448-B52D-57E7991F8827}"/>
              </a:ext>
            </a:extLst>
          </p:cNvPr>
          <p:cNvSpPr/>
          <p:nvPr userDrawn="1"/>
        </p:nvSpPr>
        <p:spPr>
          <a:xfrm flipH="1">
            <a:off x="10910794" y="62135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33" name="Action Button: Custom 3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CA9CAC4-1BBB-2D4E-A330-361A95D4F0C8}"/>
              </a:ext>
            </a:extLst>
          </p:cNvPr>
          <p:cNvSpPr/>
          <p:nvPr userDrawn="1"/>
        </p:nvSpPr>
        <p:spPr>
          <a:xfrm>
            <a:off x="10910794" y="6209493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4" name="Action Button: Custom 3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6B656E9-72A9-DC49-B567-4658CB2EB713}"/>
              </a:ext>
            </a:extLst>
          </p:cNvPr>
          <p:cNvSpPr/>
          <p:nvPr userDrawn="1"/>
        </p:nvSpPr>
        <p:spPr>
          <a:xfrm>
            <a:off x="11171496" y="6209493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5" name="Object 4" descr="preencoded.png">
            <a:extLst>
              <a:ext uri="{FF2B5EF4-FFF2-40B4-BE49-F238E27FC236}">
                <a16:creationId xmlns:a16="http://schemas.microsoft.com/office/drawing/2014/main" id="{4D063298-BB20-7B4F-AF14-B529FAB23330}"/>
              </a:ext>
            </a:extLst>
          </p:cNvPr>
          <p:cNvPicPr>
            <a:picLocks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675309" y="351482"/>
            <a:ext cx="2232000" cy="152400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F39481F-EA09-944D-8330-91E6B9DD0E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46738" y="3623788"/>
            <a:ext cx="3117573" cy="646331"/>
          </a:xfrm>
        </p:spPr>
        <p:txBody>
          <a:bodyPr wrap="square">
            <a:sp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Section Break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32CC22E-0DC6-CC4F-A480-549DBF589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2172" y="4474432"/>
            <a:ext cx="2063819" cy="257175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1800" b="0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09942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E674EC76-1896-694F-8371-682CC3C01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9" name="Object 2" descr="preencoded.png">
            <a:extLst>
              <a:ext uri="{FF2B5EF4-FFF2-40B4-BE49-F238E27FC236}">
                <a16:creationId xmlns:a16="http://schemas.microsoft.com/office/drawing/2014/main" id="{8ECD7424-2C69-0C45-98BA-A6A354D497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324225" y="790575"/>
            <a:ext cx="8591550" cy="57912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62446FC3-21CD-C543-9EF4-B9FA6E57E7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276225"/>
            <a:ext cx="1257300" cy="266700"/>
          </a:xfrm>
          <a:prstGeom prst="rect">
            <a:avLst/>
          </a:prstGeom>
        </p:spPr>
      </p:pic>
      <p:pic>
        <p:nvPicPr>
          <p:cNvPr id="13" name="Object 6" descr="preencoded.png">
            <a:extLst>
              <a:ext uri="{FF2B5EF4-FFF2-40B4-BE49-F238E27FC236}">
                <a16:creationId xmlns:a16="http://schemas.microsoft.com/office/drawing/2014/main" id="{7BCBE999-3E2A-DF48-933C-B382C0FC50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85750" y="1485900"/>
            <a:ext cx="438150" cy="438150"/>
          </a:xfrm>
          <a:prstGeom prst="rect">
            <a:avLst/>
          </a:prstGeom>
        </p:spPr>
      </p:pic>
      <p:pic>
        <p:nvPicPr>
          <p:cNvPr id="14" name="Object 7" descr="preencoded.png">
            <a:extLst>
              <a:ext uri="{FF2B5EF4-FFF2-40B4-BE49-F238E27FC236}">
                <a16:creationId xmlns:a16="http://schemas.microsoft.com/office/drawing/2014/main" id="{B353C6A3-497D-7644-8CCF-AD9D086FB89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23900" y="3981450"/>
            <a:ext cx="1962150" cy="2476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61843D5-22F0-E247-9A39-DCA5AA5F31C2}"/>
              </a:ext>
            </a:extLst>
          </p:cNvPr>
          <p:cNvSpPr/>
          <p:nvPr userDrawn="1"/>
        </p:nvSpPr>
        <p:spPr>
          <a:xfrm>
            <a:off x="11438316" y="6112592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7AA976-EEDA-C64E-AA6C-566C98F7A5F4}" type="slidenum">
              <a:rPr lang="en-US" sz="1600" b="0" i="0" smtClean="0">
                <a:latin typeface="AmplitudeTF Light" panose="02000506040000020004" pitchFamily="2" charset="77"/>
              </a:rPr>
              <a:pPr/>
              <a:t>‹#›</a:t>
            </a:fld>
            <a:endParaRPr lang="en-US" sz="1600" b="0" i="0" dirty="0">
              <a:latin typeface="AmplitudeTF Light" panose="02000506040000020004" pitchFamily="2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FBC08D-161D-7C42-8526-1CF44C188262}"/>
              </a:ext>
            </a:extLst>
          </p:cNvPr>
          <p:cNvCxnSpPr/>
          <p:nvPr userDrawn="1"/>
        </p:nvCxnSpPr>
        <p:spPr>
          <a:xfrm>
            <a:off x="11442681" y="6224564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reeform 21">
            <a:extLst>
              <a:ext uri="{FF2B5EF4-FFF2-40B4-BE49-F238E27FC236}">
                <a16:creationId xmlns:a16="http://schemas.microsoft.com/office/drawing/2014/main" id="{CD6E09F2-A4E3-2244-A045-29A116ACEA84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3DCEC93-65D4-2F4D-8F7A-CAAECD08D7B2}"/>
              </a:ext>
            </a:extLst>
          </p:cNvPr>
          <p:cNvSpPr/>
          <p:nvPr userDrawn="1"/>
        </p:nvSpPr>
        <p:spPr>
          <a:xfrm flipH="1">
            <a:off x="10906125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4" name="Action Button: Custom 2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5BFD008-9CBC-A24E-8612-D243498DC802}"/>
              </a:ext>
            </a:extLst>
          </p:cNvPr>
          <p:cNvSpPr/>
          <p:nvPr userDrawn="1"/>
        </p:nvSpPr>
        <p:spPr>
          <a:xfrm>
            <a:off x="10906125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25" name="Action Button: Custom 2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EBCFA6B-A756-C34E-84E0-4E42073E6576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26" name="Object 5" descr="preencoded.png">
            <a:extLst>
              <a:ext uri="{FF2B5EF4-FFF2-40B4-BE49-F238E27FC236}">
                <a16:creationId xmlns:a16="http://schemas.microsoft.com/office/drawing/2014/main" id="{94FDFB2F-2197-D24C-BB39-948034E05839}"/>
              </a:ext>
            </a:extLst>
          </p:cNvPr>
          <p:cNvPicPr>
            <a:picLocks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674250" y="351482"/>
            <a:ext cx="2232000" cy="1524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CC313BA-28A2-B048-BAB5-D92BBAB519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715" y="1584382"/>
            <a:ext cx="4449161" cy="480131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 b="1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Subtitle Here</a:t>
            </a:r>
          </a:p>
        </p:txBody>
      </p:sp>
      <p:sp>
        <p:nvSpPr>
          <p:cNvPr id="28" name="Title 18">
            <a:extLst>
              <a:ext uri="{FF2B5EF4-FFF2-40B4-BE49-F238E27FC236}">
                <a16:creationId xmlns:a16="http://schemas.microsoft.com/office/drawing/2014/main" id="{257DDA3A-EE25-8344-9809-74E06F346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715" y="2456790"/>
            <a:ext cx="7288601" cy="186512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b="0" i="0" smtClean="0">
                <a:solidFill>
                  <a:schemeClr val="tx1"/>
                </a:solidFill>
                <a:effectLst/>
                <a:latin typeface="AmplitudeTF Book" panose="02000506050000020004" pitchFamily="2" charset="77"/>
              </a:defRPr>
            </a:lvl1pPr>
          </a:lstStyle>
          <a:p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Lorem ipsum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dolor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sit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amet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consectetur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adipiscing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elit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sed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do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eiusmod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tempor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incididunt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labore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et dolore magna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aliqua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. Ut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enim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ad minim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veniam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quis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nostrud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exercitation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ullamco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laboris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nisi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aliquip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ex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ea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commodo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consequat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b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</a:br>
            <a:b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</a:b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Duis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aute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irure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dolor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reprehenderit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voluptate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velit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esse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cillum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dolore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eu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fugiat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nulla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pariatur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Excepteur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sint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occaecat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cupidatat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non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proident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sunt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in culpa qui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officia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deserunt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mollit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anim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id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est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laborum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.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C9E1F3A5-31DB-FB4D-BA91-979480F45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2134543"/>
            <a:ext cx="2561015" cy="134601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Numbered</a:t>
            </a:r>
          </a:p>
          <a:p>
            <a:pPr algn="l"/>
            <a:r>
              <a:rPr lang="en-US" dirty="0">
                <a:latin typeface="AmplitudeTF" panose="02000506050000020004" pitchFamily="50" charset="0"/>
              </a:rPr>
              <a:t>Section  Title</a:t>
            </a:r>
          </a:p>
          <a:p>
            <a:pPr algn="l"/>
            <a:endParaRPr lang="en-US" dirty="0">
              <a:latin typeface="AmplitudeTF" panose="02000506050000020004" pitchFamily="50" charset="0"/>
            </a:endParaRP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AE241AC-92E5-D544-A96B-25870E7195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557" y="1548009"/>
            <a:ext cx="320536" cy="313932"/>
          </a:xfrm>
        </p:spPr>
        <p:txBody>
          <a:bodyPr wrap="square" anchor="ctr" anchorCtr="1">
            <a:sp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16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ject 1" descr="preencoded.png">
            <a:extLst>
              <a:ext uri="{FF2B5EF4-FFF2-40B4-BE49-F238E27FC236}">
                <a16:creationId xmlns:a16="http://schemas.microsoft.com/office/drawing/2014/main" id="{E2688281-33ED-EC48-8544-7EA822A75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6B5B122E-5ECC-9541-864F-BBDCC2B5B9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324225" y="800100"/>
            <a:ext cx="8591550" cy="5715000"/>
          </a:xfrm>
          <a:prstGeom prst="rect">
            <a:avLst/>
          </a:prstGeom>
        </p:spPr>
      </p:pic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D3DAEBC0-ECDE-3340-ADF6-3843928547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285750"/>
            <a:ext cx="1257300" cy="247650"/>
          </a:xfrm>
          <a:prstGeom prst="rect">
            <a:avLst/>
          </a:prstGeom>
        </p:spPr>
      </p:pic>
      <p:pic>
        <p:nvPicPr>
          <p:cNvPr id="15" name="Object 6" descr="preencoded.png">
            <a:extLst>
              <a:ext uri="{FF2B5EF4-FFF2-40B4-BE49-F238E27FC236}">
                <a16:creationId xmlns:a16="http://schemas.microsoft.com/office/drawing/2014/main" id="{60A91822-5EF7-4F43-9AE9-7C031036D5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85750" y="1485900"/>
            <a:ext cx="438150" cy="438150"/>
          </a:xfrm>
          <a:prstGeom prst="rect">
            <a:avLst/>
          </a:prstGeom>
        </p:spPr>
      </p:pic>
      <p:pic>
        <p:nvPicPr>
          <p:cNvPr id="16" name="Object 7" descr="preencoded.png">
            <a:extLst>
              <a:ext uri="{FF2B5EF4-FFF2-40B4-BE49-F238E27FC236}">
                <a16:creationId xmlns:a16="http://schemas.microsoft.com/office/drawing/2014/main" id="{9C48D547-4DA6-9348-9794-E941CF37EC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28725" y="4191000"/>
            <a:ext cx="1619250" cy="1238250"/>
          </a:xfrm>
          <a:prstGeom prst="rect">
            <a:avLst/>
          </a:prstGeom>
        </p:spPr>
      </p:pic>
      <p:pic>
        <p:nvPicPr>
          <p:cNvPr id="17" name="Object 8" descr="preencoded.png">
            <a:extLst>
              <a:ext uri="{FF2B5EF4-FFF2-40B4-BE49-F238E27FC236}">
                <a16:creationId xmlns:a16="http://schemas.microsoft.com/office/drawing/2014/main" id="{79BE380B-AE64-8B42-A86B-7292BD102CA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447800" y="4791075"/>
            <a:ext cx="1466850" cy="1657350"/>
          </a:xfrm>
          <a:prstGeom prst="rect">
            <a:avLst/>
          </a:prstGeom>
        </p:spPr>
      </p:pic>
      <p:pic>
        <p:nvPicPr>
          <p:cNvPr id="18" name="Object 9" descr="preencoded.png">
            <a:extLst>
              <a:ext uri="{FF2B5EF4-FFF2-40B4-BE49-F238E27FC236}">
                <a16:creationId xmlns:a16="http://schemas.microsoft.com/office/drawing/2014/main" id="{1E3EFE21-616F-C347-BAD9-A2D7EDF236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28650" y="5457825"/>
            <a:ext cx="647700" cy="800100"/>
          </a:xfrm>
          <a:prstGeom prst="rect">
            <a:avLst/>
          </a:prstGeom>
        </p:spPr>
      </p:pic>
      <p:pic>
        <p:nvPicPr>
          <p:cNvPr id="19" name="Object 10" descr="preencoded.png">
            <a:extLst>
              <a:ext uri="{FF2B5EF4-FFF2-40B4-BE49-F238E27FC236}">
                <a16:creationId xmlns:a16="http://schemas.microsoft.com/office/drawing/2014/main" id="{721C2E08-CEAB-E246-A505-E523725E4AF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533525" y="6019800"/>
            <a:ext cx="304800" cy="419100"/>
          </a:xfrm>
          <a:prstGeom prst="rect">
            <a:avLst/>
          </a:prstGeom>
        </p:spPr>
      </p:pic>
      <p:pic>
        <p:nvPicPr>
          <p:cNvPr id="20" name="Object 11" descr="preencoded.png">
            <a:extLst>
              <a:ext uri="{FF2B5EF4-FFF2-40B4-BE49-F238E27FC236}">
                <a16:creationId xmlns:a16="http://schemas.microsoft.com/office/drawing/2014/main" id="{BFAE5162-0220-9F45-BC97-C803D68728D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685800" y="6229350"/>
            <a:ext cx="571500" cy="152400"/>
          </a:xfrm>
          <a:prstGeom prst="rect">
            <a:avLst/>
          </a:prstGeom>
        </p:spPr>
      </p:pic>
      <p:pic>
        <p:nvPicPr>
          <p:cNvPr id="21" name="Object 12" descr="preencoded.png">
            <a:extLst>
              <a:ext uri="{FF2B5EF4-FFF2-40B4-BE49-F238E27FC236}">
                <a16:creationId xmlns:a16="http://schemas.microsoft.com/office/drawing/2014/main" id="{1F2E2F99-86B1-7D46-9A1E-4E76E6A9219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66750" y="6362700"/>
            <a:ext cx="609600" cy="76200"/>
          </a:xfrm>
          <a:prstGeom prst="rect">
            <a:avLst/>
          </a:prstGeom>
        </p:spPr>
      </p:pic>
      <p:sp>
        <p:nvSpPr>
          <p:cNvPr id="28" name="Object8">
            <a:extLst>
              <a:ext uri="{FF2B5EF4-FFF2-40B4-BE49-F238E27FC236}">
                <a16:creationId xmlns:a16="http://schemas.microsoft.com/office/drawing/2014/main" id="{08418938-1755-514C-A2C1-0E20E4D51C47}"/>
              </a:ext>
            </a:extLst>
          </p:cNvPr>
          <p:cNvSpPr/>
          <p:nvPr userDrawn="1"/>
        </p:nvSpPr>
        <p:spPr>
          <a:xfrm>
            <a:off x="11496675" y="6181725"/>
            <a:ext cx="2476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650"/>
              </a:lnSpc>
            </a:pPr>
            <a:endParaRPr lang="en-US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D03770-427A-5F4D-AE2D-D1FF75CCD5C4}"/>
              </a:ext>
            </a:extLst>
          </p:cNvPr>
          <p:cNvSpPr txBox="1"/>
          <p:nvPr userDrawn="1"/>
        </p:nvSpPr>
        <p:spPr>
          <a:xfrm>
            <a:off x="11427826" y="6154933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46A513-E878-0A42-B1DF-F738C71A2777}"/>
              </a:ext>
            </a:extLst>
          </p:cNvPr>
          <p:cNvCxnSpPr/>
          <p:nvPr userDrawn="1"/>
        </p:nvCxnSpPr>
        <p:spPr>
          <a:xfrm>
            <a:off x="11447350" y="6225067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reeform 30">
            <a:extLst>
              <a:ext uri="{FF2B5EF4-FFF2-40B4-BE49-F238E27FC236}">
                <a16:creationId xmlns:a16="http://schemas.microsoft.com/office/drawing/2014/main" id="{2773057F-2D7A-BD47-9006-EE2C3A328F66}"/>
              </a:ext>
            </a:extLst>
          </p:cNvPr>
          <p:cNvSpPr/>
          <p:nvPr userDrawn="1"/>
        </p:nvSpPr>
        <p:spPr>
          <a:xfrm>
            <a:off x="11171496" y="62135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35085A52-5359-5D4B-99E0-B509D24BC65E}"/>
              </a:ext>
            </a:extLst>
          </p:cNvPr>
          <p:cNvSpPr/>
          <p:nvPr userDrawn="1"/>
        </p:nvSpPr>
        <p:spPr>
          <a:xfrm flipH="1">
            <a:off x="10910794" y="62135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33" name="Action Button: Custom 3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3DBB36-9095-6849-B66D-5EC4E1CC1363}"/>
              </a:ext>
            </a:extLst>
          </p:cNvPr>
          <p:cNvSpPr/>
          <p:nvPr userDrawn="1"/>
        </p:nvSpPr>
        <p:spPr>
          <a:xfrm>
            <a:off x="10910794" y="6209493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4" name="Action Button: Custom 3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C5D7489-A931-054C-B79F-65FFC894CCF3}"/>
              </a:ext>
            </a:extLst>
          </p:cNvPr>
          <p:cNvSpPr/>
          <p:nvPr userDrawn="1"/>
        </p:nvSpPr>
        <p:spPr>
          <a:xfrm>
            <a:off x="11171496" y="6209493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5" name="Object 4" descr="preencoded.png">
            <a:extLst>
              <a:ext uri="{FF2B5EF4-FFF2-40B4-BE49-F238E27FC236}">
                <a16:creationId xmlns:a16="http://schemas.microsoft.com/office/drawing/2014/main" id="{94380770-3D80-4644-94D5-5327C3FB0E24}"/>
              </a:ext>
            </a:extLst>
          </p:cNvPr>
          <p:cNvPicPr>
            <a:picLocks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9675309" y="351482"/>
            <a:ext cx="2232000" cy="152400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E900C241-4A47-BB4E-BA46-5DE66F761E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1" y="2134543"/>
            <a:ext cx="2400300" cy="1346010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Numbered</a:t>
            </a:r>
          </a:p>
          <a:p>
            <a:pPr algn="l"/>
            <a:r>
              <a:rPr lang="en-US" dirty="0">
                <a:latin typeface="AmplitudeTF" panose="02000506050000020004" pitchFamily="50" charset="0"/>
              </a:rPr>
              <a:t>Section  Title</a:t>
            </a:r>
          </a:p>
          <a:p>
            <a:pPr algn="l"/>
            <a:endParaRPr lang="en-US" dirty="0">
              <a:latin typeface="AmplitudeTF" panose="02000506050000020004" pitchFamily="50" charset="0"/>
            </a:endParaRPr>
          </a:p>
        </p:txBody>
      </p:sp>
      <p:sp>
        <p:nvSpPr>
          <p:cNvPr id="27" name="Title 18">
            <a:extLst>
              <a:ext uri="{FF2B5EF4-FFF2-40B4-BE49-F238E27FC236}">
                <a16:creationId xmlns:a16="http://schemas.microsoft.com/office/drawing/2014/main" id="{E2483FCF-7889-674E-8DC7-CD9E5FCCB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9715" y="2456790"/>
            <a:ext cx="7288601" cy="3019671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b="0" i="0" spc="0" baseline="0" smtClean="0">
                <a:solidFill>
                  <a:schemeClr val="bg1"/>
                </a:solidFill>
                <a:effectLst/>
                <a:latin typeface="AmplitudeTF Book" panose="02000506050000020004" pitchFamily="2" charset="77"/>
              </a:defRPr>
            </a:lvl1pPr>
          </a:lstStyle>
          <a:p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Lorem ipsum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dolor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sit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amet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consectetur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adipiscing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elit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sed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do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eiusmod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tempor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incididunt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labore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et dolore magna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aliqua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. Ut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enim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ad minim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veniam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quis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nostrud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exercitation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ullamco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laboris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nisi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aliquip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ex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ea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commodo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consequat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b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</a:br>
            <a:b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</a:b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Duis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aute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irure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dolor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reprehenderit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voluptate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velit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esse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cillum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dolore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eu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fugiat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nulla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pariatur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Excepteur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sint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occaecat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cupidatat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non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proident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sunt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in culpa qui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officia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deserunt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mollit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anim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id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est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GB" b="0" i="0" dirty="0" err="1">
                <a:solidFill>
                  <a:srgbClr val="7B8898"/>
                </a:solidFill>
                <a:effectLst/>
                <a:latin typeface="Mercury SSm A"/>
              </a:rPr>
              <a:t>laborum</a:t>
            </a:r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.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A78B0029-CF55-E544-8357-BD0E25FA4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9715" y="1584382"/>
            <a:ext cx="4449161" cy="480131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 b="1">
                <a:solidFill>
                  <a:srgbClr val="EA761F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Subtitle Here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A7503AE8-6571-BA44-B554-B4ADF2DAEB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4557" y="1548009"/>
            <a:ext cx="320536" cy="313932"/>
          </a:xfrm>
        </p:spPr>
        <p:txBody>
          <a:bodyPr wrap="square" anchor="ctr" anchorCtr="1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872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FAC20B31-6D76-E245-AB65-B283FDCF7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3B01D727-C4CA-E043-A05B-5FA13A6D09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847725"/>
            <a:ext cx="11620500" cy="573405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8AD4C585-73B2-F04A-8B00-83BB7E2BC1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276225"/>
            <a:ext cx="1257300" cy="2667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B9208B0-7C09-0145-BDF9-E7EF54846C2C}"/>
              </a:ext>
            </a:extLst>
          </p:cNvPr>
          <p:cNvSpPr/>
          <p:nvPr userDrawn="1"/>
        </p:nvSpPr>
        <p:spPr>
          <a:xfrm>
            <a:off x="11438316" y="6112592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7AA976-EEDA-C64E-AA6C-566C98F7A5F4}" type="slidenum">
              <a:rPr lang="en-US" sz="1600" b="0" i="0" smtClean="0">
                <a:latin typeface="AmplitudeTF Light" panose="02000506040000020004" pitchFamily="2" charset="77"/>
              </a:rPr>
              <a:pPr/>
              <a:t>‹#›</a:t>
            </a:fld>
            <a:endParaRPr lang="en-US" sz="1600" b="0" i="0" dirty="0">
              <a:latin typeface="AmplitudeTF Light" panose="02000506040000020004" pitchFamily="2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3CAAB1C-DEC4-F34E-A263-EAEC286231FD}"/>
              </a:ext>
            </a:extLst>
          </p:cNvPr>
          <p:cNvCxnSpPr/>
          <p:nvPr userDrawn="1"/>
        </p:nvCxnSpPr>
        <p:spPr>
          <a:xfrm>
            <a:off x="11442681" y="6224564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A8613217-141C-4B41-B527-5D546B867FC3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D0B3C84-3EA2-1146-ACA1-667D287346A1}"/>
              </a:ext>
            </a:extLst>
          </p:cNvPr>
          <p:cNvSpPr/>
          <p:nvPr userDrawn="1"/>
        </p:nvSpPr>
        <p:spPr>
          <a:xfrm flipH="1">
            <a:off x="10906125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9" name="Action Button: Custom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BD1864F-FB04-5442-B84E-B4DC87464333}"/>
              </a:ext>
            </a:extLst>
          </p:cNvPr>
          <p:cNvSpPr/>
          <p:nvPr userDrawn="1"/>
        </p:nvSpPr>
        <p:spPr>
          <a:xfrm>
            <a:off x="10906125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50" name="Action Button: Custom 4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013E875-1EEE-624B-ABBA-AA6DED0C559D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pic>
        <p:nvPicPr>
          <p:cNvPr id="51" name="Object 5" descr="preencoded.png">
            <a:extLst>
              <a:ext uri="{FF2B5EF4-FFF2-40B4-BE49-F238E27FC236}">
                <a16:creationId xmlns:a16="http://schemas.microsoft.com/office/drawing/2014/main" id="{4DB6FC59-DEDE-0648-B541-29AA83635C13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74250" y="351482"/>
            <a:ext cx="2232000" cy="152400"/>
          </a:xfrm>
          <a:prstGeom prst="rect">
            <a:avLst/>
          </a:prstGeom>
        </p:spPr>
      </p:pic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F95A9B08-1C9F-0347-84EE-6DEAF10CC1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1194322"/>
            <a:ext cx="3117573" cy="535531"/>
          </a:xfr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Slide Headline</a:t>
            </a:r>
          </a:p>
        </p:txBody>
      </p:sp>
      <p:sp>
        <p:nvSpPr>
          <p:cNvPr id="53" name="Title 18">
            <a:extLst>
              <a:ext uri="{FF2B5EF4-FFF2-40B4-BE49-F238E27FC236}">
                <a16:creationId xmlns:a16="http://schemas.microsoft.com/office/drawing/2014/main" id="{13840BDD-DF19-F548-90B6-F289D1C51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7250" y="1950991"/>
            <a:ext cx="10581066" cy="1253174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100" baseline="0">
                <a:solidFill>
                  <a:schemeClr val="tx1"/>
                </a:solidFill>
                <a:latin typeface="AmplitudeTF" panose="02000506050000020004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" descr="preencoded.png">
            <a:extLst>
              <a:ext uri="{FF2B5EF4-FFF2-40B4-BE49-F238E27FC236}">
                <a16:creationId xmlns:a16="http://schemas.microsoft.com/office/drawing/2014/main" id="{F5317A4D-7E0D-3148-83DB-85F72078C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Object 2" descr="preencoded.png">
            <a:extLst>
              <a:ext uri="{FF2B5EF4-FFF2-40B4-BE49-F238E27FC236}">
                <a16:creationId xmlns:a16="http://schemas.microsoft.com/office/drawing/2014/main" id="{606B5F8E-3669-5045-BD9A-A820641BC6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857250"/>
            <a:ext cx="11620500" cy="5715000"/>
          </a:xfrm>
          <a:prstGeom prst="rect">
            <a:avLst/>
          </a:prstGeom>
        </p:spPr>
      </p:pic>
      <p:pic>
        <p:nvPicPr>
          <p:cNvPr id="21" name="Object 17" descr="preencoded.png">
            <a:extLst>
              <a:ext uri="{FF2B5EF4-FFF2-40B4-BE49-F238E27FC236}">
                <a16:creationId xmlns:a16="http://schemas.microsoft.com/office/drawing/2014/main" id="{FFF0A6C2-D15E-4F49-9D70-39C3EA6C68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285750"/>
            <a:ext cx="1257300" cy="24765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C3F368F5-CF64-924D-A0A0-B2CA8601E053}"/>
              </a:ext>
            </a:extLst>
          </p:cNvPr>
          <p:cNvSpPr/>
          <p:nvPr userDrawn="1"/>
        </p:nvSpPr>
        <p:spPr>
          <a:xfrm>
            <a:off x="11438316" y="6112592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7AA976-EEDA-C64E-AA6C-566C98F7A5F4}" type="slidenum">
              <a:rPr lang="en-US" sz="1600" b="0" i="0" smtClean="0">
                <a:latin typeface="Amplitude" panose="02000606040000020004" pitchFamily="2" charset="77"/>
              </a:rPr>
              <a:pPr/>
              <a:t>‹#›</a:t>
            </a:fld>
            <a:endParaRPr lang="en-US" sz="1600" b="0" i="0" dirty="0">
              <a:latin typeface="Amplitude" panose="02000606040000020004" pitchFamily="2" charset="77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A338C29-C7C3-C643-8CA0-1C83904621E4}"/>
              </a:ext>
            </a:extLst>
          </p:cNvPr>
          <p:cNvCxnSpPr/>
          <p:nvPr userDrawn="1"/>
        </p:nvCxnSpPr>
        <p:spPr>
          <a:xfrm>
            <a:off x="11442681" y="6224564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:a16="http://schemas.microsoft.com/office/drawing/2014/main" id="{D581219C-A6BD-144D-9A8D-D19B3EDAC281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01118BF4-4C5A-4440-9F51-E547C19CEEA1}"/>
              </a:ext>
            </a:extLst>
          </p:cNvPr>
          <p:cNvSpPr/>
          <p:nvPr userDrawn="1"/>
        </p:nvSpPr>
        <p:spPr>
          <a:xfrm flipH="1">
            <a:off x="10906125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42" name="Action Button: Custom 4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F4837FA-A43A-A044-BD59-9B52C995FCF7}"/>
              </a:ext>
            </a:extLst>
          </p:cNvPr>
          <p:cNvSpPr/>
          <p:nvPr userDrawn="1"/>
        </p:nvSpPr>
        <p:spPr>
          <a:xfrm>
            <a:off x="10906125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43" name="Action Button: Custom 4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DC3A850-431C-9342-8DD0-1967389D31A9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" panose="02000606040000020004" pitchFamily="2" charset="77"/>
            </a:endParaRPr>
          </a:p>
        </p:txBody>
      </p:sp>
      <p:pic>
        <p:nvPicPr>
          <p:cNvPr id="44" name="Object 5" descr="preencoded.png">
            <a:extLst>
              <a:ext uri="{FF2B5EF4-FFF2-40B4-BE49-F238E27FC236}">
                <a16:creationId xmlns:a16="http://schemas.microsoft.com/office/drawing/2014/main" id="{989D72BE-6E48-C744-915C-389C66002B1B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74250" y="351482"/>
            <a:ext cx="2232000" cy="152400"/>
          </a:xfrm>
          <a:prstGeom prst="rect">
            <a:avLst/>
          </a:prstGeom>
        </p:spPr>
      </p:pic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C57D9E45-8D58-844B-9D16-585D51AC58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1194322"/>
            <a:ext cx="3117573" cy="535531"/>
          </a:xfr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2189965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DCC3A598-C343-0948-A507-60F4C46D7C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9" name="Object 2" descr="preencoded.png">
            <a:extLst>
              <a:ext uri="{FF2B5EF4-FFF2-40B4-BE49-F238E27FC236}">
                <a16:creationId xmlns:a16="http://schemas.microsoft.com/office/drawing/2014/main" id="{EC66F7BA-F179-194B-8ACB-D4CB77FFDC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3850" y="1762125"/>
            <a:ext cx="11620500" cy="4819650"/>
          </a:xfrm>
          <a:prstGeom prst="rect">
            <a:avLst/>
          </a:prstGeom>
        </p:spPr>
      </p:pic>
      <p:pic>
        <p:nvPicPr>
          <p:cNvPr id="11" name="Object 4" descr="preencoded.png">
            <a:extLst>
              <a:ext uri="{FF2B5EF4-FFF2-40B4-BE49-F238E27FC236}">
                <a16:creationId xmlns:a16="http://schemas.microsoft.com/office/drawing/2014/main" id="{2196F9B3-13AE-724E-A161-B3E57C4175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276225"/>
            <a:ext cx="1257300" cy="2667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4BBB67D-AAA2-3345-B083-28C9EEE35017}"/>
              </a:ext>
            </a:extLst>
          </p:cNvPr>
          <p:cNvSpPr/>
          <p:nvPr userDrawn="1"/>
        </p:nvSpPr>
        <p:spPr>
          <a:xfrm>
            <a:off x="11438316" y="6112592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7AA976-EEDA-C64E-AA6C-566C98F7A5F4}" type="slidenum">
              <a:rPr lang="en-US" sz="1600" b="0" i="0" smtClean="0">
                <a:latin typeface="Amplitude" panose="02000606040000020004" pitchFamily="2" charset="77"/>
              </a:rPr>
              <a:pPr/>
              <a:t>‹#›</a:t>
            </a:fld>
            <a:endParaRPr lang="en-US" sz="1600" b="0" i="0" dirty="0">
              <a:latin typeface="Amplitude" panose="02000606040000020004" pitchFamily="2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7FB2D9-915D-9644-8EE7-B7503B80CE96}"/>
              </a:ext>
            </a:extLst>
          </p:cNvPr>
          <p:cNvCxnSpPr/>
          <p:nvPr userDrawn="1"/>
        </p:nvCxnSpPr>
        <p:spPr>
          <a:xfrm>
            <a:off x="11442681" y="6224564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CE599D54-DCC8-EB4C-95B3-813D66C229E7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99BA1C1F-FD11-3D47-9A31-B3A1153B5352}"/>
              </a:ext>
            </a:extLst>
          </p:cNvPr>
          <p:cNvSpPr/>
          <p:nvPr userDrawn="1"/>
        </p:nvSpPr>
        <p:spPr>
          <a:xfrm flipH="1">
            <a:off x="10906125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49" name="Action Button: Custom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7BE11AE-D5F9-8B43-A396-A3750F393D03}"/>
              </a:ext>
            </a:extLst>
          </p:cNvPr>
          <p:cNvSpPr/>
          <p:nvPr userDrawn="1"/>
        </p:nvSpPr>
        <p:spPr>
          <a:xfrm>
            <a:off x="10906125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50" name="Action Button: Custom 4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93FD7A0-C39A-FA4B-B7A5-D5A54A27E380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" panose="02000606040000020004" pitchFamily="2" charset="77"/>
            </a:endParaRPr>
          </a:p>
        </p:txBody>
      </p:sp>
      <p:pic>
        <p:nvPicPr>
          <p:cNvPr id="51" name="Object 5" descr="preencoded.png">
            <a:extLst>
              <a:ext uri="{FF2B5EF4-FFF2-40B4-BE49-F238E27FC236}">
                <a16:creationId xmlns:a16="http://schemas.microsoft.com/office/drawing/2014/main" id="{5FB65521-39C1-4E48-A093-4A38D13D69C9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74250" y="351482"/>
            <a:ext cx="2232000" cy="152400"/>
          </a:xfrm>
          <a:prstGeom prst="rect">
            <a:avLst/>
          </a:prstGeom>
        </p:spPr>
      </p:pic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6C7F8FE9-C9BD-C244-8A24-BB5833A9C9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977" y="956197"/>
            <a:ext cx="3117573" cy="535531"/>
          </a:xfr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11178487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03BC40B3-B69F-8A4A-B630-870E469BA5C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ject 2" descr="preencoded.png">
            <a:extLst>
              <a:ext uri="{FF2B5EF4-FFF2-40B4-BE49-F238E27FC236}">
                <a16:creationId xmlns:a16="http://schemas.microsoft.com/office/drawing/2014/main" id="{0B9BB5C2-D628-D14E-8003-48B8191CB2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23850" y="1762125"/>
            <a:ext cx="11620500" cy="4819650"/>
          </a:xfrm>
          <a:prstGeom prst="rect">
            <a:avLst/>
          </a:prstGeom>
        </p:spPr>
      </p:pic>
      <p:pic>
        <p:nvPicPr>
          <p:cNvPr id="11" name="Object 4" descr="preencoded.png">
            <a:extLst>
              <a:ext uri="{FF2B5EF4-FFF2-40B4-BE49-F238E27FC236}">
                <a16:creationId xmlns:a16="http://schemas.microsoft.com/office/drawing/2014/main" id="{4DABC2E6-033D-6048-9EF4-B6C2E08ECF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285750"/>
            <a:ext cx="1257300" cy="247650"/>
          </a:xfrm>
          <a:prstGeom prst="rect">
            <a:avLst/>
          </a:prstGeom>
        </p:spPr>
      </p:pic>
      <p:sp>
        <p:nvSpPr>
          <p:cNvPr id="46" name="Object8">
            <a:extLst>
              <a:ext uri="{FF2B5EF4-FFF2-40B4-BE49-F238E27FC236}">
                <a16:creationId xmlns:a16="http://schemas.microsoft.com/office/drawing/2014/main" id="{5532801A-5EB2-5543-8A57-DF42A2FEB314}"/>
              </a:ext>
            </a:extLst>
          </p:cNvPr>
          <p:cNvSpPr/>
          <p:nvPr userDrawn="1"/>
        </p:nvSpPr>
        <p:spPr>
          <a:xfrm>
            <a:off x="11496675" y="6181725"/>
            <a:ext cx="2476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650"/>
              </a:lnSpc>
            </a:pPr>
            <a:endParaRPr lang="en-US" sz="1200" dirty="0">
              <a:latin typeface="Amplitude" panose="02000606040000020004" pitchFamily="2" charset="7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4E8D6E-D093-E841-A80A-D2336EAD0368}"/>
              </a:ext>
            </a:extLst>
          </p:cNvPr>
          <p:cNvSpPr txBox="1"/>
          <p:nvPr userDrawn="1"/>
        </p:nvSpPr>
        <p:spPr>
          <a:xfrm>
            <a:off x="11427826" y="6154933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Amplitude" panose="02000606040000020004" pitchFamily="2" charset="77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Amplitude" panose="02000606040000020004" pitchFamily="2" charset="77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C0EECC1-264F-2642-B4A8-6A522A305B97}"/>
              </a:ext>
            </a:extLst>
          </p:cNvPr>
          <p:cNvCxnSpPr/>
          <p:nvPr userDrawn="1"/>
        </p:nvCxnSpPr>
        <p:spPr>
          <a:xfrm>
            <a:off x="11447350" y="6225067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Freeform 48">
            <a:extLst>
              <a:ext uri="{FF2B5EF4-FFF2-40B4-BE49-F238E27FC236}">
                <a16:creationId xmlns:a16="http://schemas.microsoft.com/office/drawing/2014/main" id="{5944E3B7-2FEC-D848-9C43-DA192586CB23}"/>
              </a:ext>
            </a:extLst>
          </p:cNvPr>
          <p:cNvSpPr/>
          <p:nvPr userDrawn="1"/>
        </p:nvSpPr>
        <p:spPr>
          <a:xfrm>
            <a:off x="11171496" y="62135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160ECA01-5640-A140-ACC4-F1F755B994D7}"/>
              </a:ext>
            </a:extLst>
          </p:cNvPr>
          <p:cNvSpPr/>
          <p:nvPr userDrawn="1"/>
        </p:nvSpPr>
        <p:spPr>
          <a:xfrm flipH="1">
            <a:off x="10910794" y="62135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51" name="Action Button: Custom 5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5D6501D-2910-624D-B5BE-A4127C7FA37F}"/>
              </a:ext>
            </a:extLst>
          </p:cNvPr>
          <p:cNvSpPr/>
          <p:nvPr userDrawn="1"/>
        </p:nvSpPr>
        <p:spPr>
          <a:xfrm>
            <a:off x="10910794" y="6209493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52" name="Action Button: Custom 5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06DF179-41F9-CC46-BECC-CE6B39D61BCF}"/>
              </a:ext>
            </a:extLst>
          </p:cNvPr>
          <p:cNvSpPr/>
          <p:nvPr userDrawn="1"/>
        </p:nvSpPr>
        <p:spPr>
          <a:xfrm>
            <a:off x="11171496" y="6209493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  <a:latin typeface="Amplitude" panose="02000606040000020004" pitchFamily="2" charset="77"/>
            </a:endParaRPr>
          </a:p>
        </p:txBody>
      </p:sp>
      <p:pic>
        <p:nvPicPr>
          <p:cNvPr id="53" name="Object 4" descr="preencoded.png">
            <a:extLst>
              <a:ext uri="{FF2B5EF4-FFF2-40B4-BE49-F238E27FC236}">
                <a16:creationId xmlns:a16="http://schemas.microsoft.com/office/drawing/2014/main" id="{E2D1A5A2-0CDC-524A-B70D-6DE457FF77C2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75309" y="351482"/>
            <a:ext cx="2232000" cy="152400"/>
          </a:xfrm>
          <a:prstGeom prst="rect">
            <a:avLst/>
          </a:prstGeom>
        </p:spPr>
      </p:pic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46953941-4BB7-F94D-A1D6-243008FD8C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977" y="956197"/>
            <a:ext cx="3117573" cy="535531"/>
          </a:xfr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3904106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326E5766-EFD0-4B47-B457-E9DD5F53A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750D76AA-45B8-F54B-A941-FB90D11A81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85750" y="2295525"/>
            <a:ext cx="11620500" cy="4267200"/>
          </a:xfrm>
          <a:prstGeom prst="rect">
            <a:avLst/>
          </a:prstGeom>
        </p:spPr>
      </p:pic>
      <p:pic>
        <p:nvPicPr>
          <p:cNvPr id="12" name="Object 6" descr="preencoded.png">
            <a:extLst>
              <a:ext uri="{FF2B5EF4-FFF2-40B4-BE49-F238E27FC236}">
                <a16:creationId xmlns:a16="http://schemas.microsoft.com/office/drawing/2014/main" id="{7667342E-5953-E344-AB6D-1DEEE82254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276225"/>
            <a:ext cx="1257300" cy="2667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5EA1212-2FC6-E540-9F08-839D274A9C83}"/>
              </a:ext>
            </a:extLst>
          </p:cNvPr>
          <p:cNvSpPr/>
          <p:nvPr userDrawn="1"/>
        </p:nvSpPr>
        <p:spPr>
          <a:xfrm>
            <a:off x="11438316" y="6112592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7AA976-EEDA-C64E-AA6C-566C98F7A5F4}" type="slidenum">
              <a:rPr lang="en-US" sz="1600" b="0" i="0" smtClean="0">
                <a:latin typeface="Amplitude" panose="02000606040000020004" pitchFamily="2" charset="77"/>
              </a:rPr>
              <a:pPr/>
              <a:t>‹#›</a:t>
            </a:fld>
            <a:endParaRPr lang="en-US" sz="1600" b="0" i="0" dirty="0">
              <a:latin typeface="Amplitude" panose="02000606040000020004" pitchFamily="2" charset="77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6E61D4-A395-B74D-968F-7461F91D9BE2}"/>
              </a:ext>
            </a:extLst>
          </p:cNvPr>
          <p:cNvCxnSpPr/>
          <p:nvPr userDrawn="1"/>
        </p:nvCxnSpPr>
        <p:spPr>
          <a:xfrm>
            <a:off x="11442681" y="6224564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>
            <a:extLst>
              <a:ext uri="{FF2B5EF4-FFF2-40B4-BE49-F238E27FC236}">
                <a16:creationId xmlns:a16="http://schemas.microsoft.com/office/drawing/2014/main" id="{A67141EA-72F6-D243-986B-AC83E23A7719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892301C-FC9A-6649-B89D-FAA12D134B0B}"/>
              </a:ext>
            </a:extLst>
          </p:cNvPr>
          <p:cNvSpPr/>
          <p:nvPr userDrawn="1"/>
        </p:nvSpPr>
        <p:spPr>
          <a:xfrm flipH="1">
            <a:off x="10906125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27" name="Action Button: Custom 2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FC8F9F5-7686-B94F-B099-D3105A68294C}"/>
              </a:ext>
            </a:extLst>
          </p:cNvPr>
          <p:cNvSpPr/>
          <p:nvPr userDrawn="1"/>
        </p:nvSpPr>
        <p:spPr>
          <a:xfrm>
            <a:off x="10906125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28" name="Action Button: Custom 2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7212CC8-A804-2044-884F-219B52756031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" panose="02000606040000020004" pitchFamily="2" charset="77"/>
            </a:endParaRPr>
          </a:p>
        </p:txBody>
      </p:sp>
      <p:pic>
        <p:nvPicPr>
          <p:cNvPr id="29" name="Object 5" descr="preencoded.png">
            <a:extLst>
              <a:ext uri="{FF2B5EF4-FFF2-40B4-BE49-F238E27FC236}">
                <a16:creationId xmlns:a16="http://schemas.microsoft.com/office/drawing/2014/main" id="{8419B241-6829-AC4E-BCEB-CCD4E9CF3C16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674250" y="351482"/>
            <a:ext cx="2232000" cy="152400"/>
          </a:xfrm>
          <a:prstGeom prst="rect">
            <a:avLst/>
          </a:prstGeom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42276B8-FDDE-A840-BE30-8934AFB62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977" y="1512344"/>
            <a:ext cx="3117573" cy="535531"/>
          </a:xfrm>
        </p:spPr>
        <p:txBody>
          <a:bodyPr wrap="square">
            <a:sp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Slide Headline</a:t>
            </a:r>
          </a:p>
        </p:txBody>
      </p:sp>
    </p:spTree>
    <p:extLst>
      <p:ext uri="{BB962C8B-B14F-4D97-AF65-F5344CB8AC3E}">
        <p14:creationId xmlns:p14="http://schemas.microsoft.com/office/powerpoint/2010/main" val="1198348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CB73425B-D29B-1742-A20C-9C05F14D0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0D2E1B88-3DFF-5A48-A41E-147C7B29B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05475" y="790575"/>
            <a:ext cx="6210300" cy="5772150"/>
          </a:xfrm>
          <a:prstGeom prst="rect">
            <a:avLst/>
          </a:prstGeom>
        </p:spPr>
      </p:pic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BB113C16-9E72-7F42-A9AC-4DCE206961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276225"/>
            <a:ext cx="1257300" cy="266700"/>
          </a:xfrm>
          <a:prstGeom prst="rect">
            <a:avLst/>
          </a:prstGeom>
        </p:spPr>
      </p:pic>
      <p:pic>
        <p:nvPicPr>
          <p:cNvPr id="12" name="Object 6" descr="preencoded.png">
            <a:extLst>
              <a:ext uri="{FF2B5EF4-FFF2-40B4-BE49-F238E27FC236}">
                <a16:creationId xmlns:a16="http://schemas.microsoft.com/office/drawing/2014/main" id="{F0C08434-D5A3-644E-9AA7-6E684D6C45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43000" y="2886075"/>
            <a:ext cx="3371850" cy="6667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0F9A71E-4186-284B-8BAF-549611B111A7}"/>
              </a:ext>
            </a:extLst>
          </p:cNvPr>
          <p:cNvSpPr/>
          <p:nvPr userDrawn="1"/>
        </p:nvSpPr>
        <p:spPr>
          <a:xfrm>
            <a:off x="11438316" y="6112592"/>
            <a:ext cx="4251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A7AA976-EEDA-C64E-AA6C-566C98F7A5F4}" type="slidenum">
              <a:rPr lang="en-US" sz="1600" b="0" i="0" smtClean="0">
                <a:latin typeface="Amplitude" panose="02000606040000020004" pitchFamily="2" charset="77"/>
              </a:rPr>
              <a:pPr/>
              <a:t>‹#›</a:t>
            </a:fld>
            <a:endParaRPr lang="en-US" sz="1600" b="0" i="0" dirty="0">
              <a:latin typeface="Amplitude" panose="02000606040000020004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93FBC3-F1CF-9B4B-B046-B65A2DE24C79}"/>
              </a:ext>
            </a:extLst>
          </p:cNvPr>
          <p:cNvCxnSpPr/>
          <p:nvPr userDrawn="1"/>
        </p:nvCxnSpPr>
        <p:spPr>
          <a:xfrm>
            <a:off x="11442681" y="6224564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:a16="http://schemas.microsoft.com/office/drawing/2014/main" id="{AFAFAB15-648B-9540-83A7-9EE2C03B4FDD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229E6B7-1AB9-7F4F-8692-443935C486A6}"/>
              </a:ext>
            </a:extLst>
          </p:cNvPr>
          <p:cNvSpPr/>
          <p:nvPr userDrawn="1"/>
        </p:nvSpPr>
        <p:spPr>
          <a:xfrm flipH="1">
            <a:off x="10906125" y="6213052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21" name="Action Button: Custom 2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332CF69-DD1B-5C4A-A5D3-98F19AB4C3AF}"/>
              </a:ext>
            </a:extLst>
          </p:cNvPr>
          <p:cNvSpPr/>
          <p:nvPr userDrawn="1"/>
        </p:nvSpPr>
        <p:spPr>
          <a:xfrm>
            <a:off x="10906125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22" name="Action Button: Custom 2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1F0C79-EE3B-6242-9933-6E9640B8B959}"/>
              </a:ext>
            </a:extLst>
          </p:cNvPr>
          <p:cNvSpPr/>
          <p:nvPr userDrawn="1"/>
        </p:nvSpPr>
        <p:spPr>
          <a:xfrm>
            <a:off x="11166827" y="6213052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" panose="02000606040000020004" pitchFamily="2" charset="77"/>
            </a:endParaRPr>
          </a:p>
        </p:txBody>
      </p:sp>
      <p:pic>
        <p:nvPicPr>
          <p:cNvPr id="23" name="Object 5" descr="preencoded.png">
            <a:extLst>
              <a:ext uri="{FF2B5EF4-FFF2-40B4-BE49-F238E27FC236}">
                <a16:creationId xmlns:a16="http://schemas.microsoft.com/office/drawing/2014/main" id="{78333747-EABD-F343-A15D-E877980D6C5A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674250" y="351482"/>
            <a:ext cx="2232000" cy="15240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1693C46-467B-CC4B-B5CB-60ADC07635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5988" y="3780359"/>
            <a:ext cx="2013500" cy="424732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Slide Headline</a:t>
            </a:r>
          </a:p>
        </p:txBody>
      </p:sp>
      <p:sp>
        <p:nvSpPr>
          <p:cNvPr id="25" name="Title 18">
            <a:extLst>
              <a:ext uri="{FF2B5EF4-FFF2-40B4-BE49-F238E27FC236}">
                <a16:creationId xmlns:a16="http://schemas.microsoft.com/office/drawing/2014/main" id="{0CE452D2-DFDE-B946-B78E-E16CA190D1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838" y="1400490"/>
            <a:ext cx="5022478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b="0" i="0" smtClean="0">
                <a:solidFill>
                  <a:schemeClr val="tx1"/>
                </a:solidFill>
                <a:effectLst/>
                <a:latin typeface="AmplitudeTF Book" panose="02000506050000020004" pitchFamily="2" charset="77"/>
              </a:defRPr>
            </a:lvl1pPr>
          </a:lstStyle>
          <a:p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Lorem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C6993-5852-F54C-91C4-857651137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479" cy="685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A5E5D89-9515-F44B-8F91-D06F0A2AA28B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5ACBB9-7FA8-DA46-A7DE-EA4F59294A2C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EB050BA5-19FF-5C45-91B8-1F01040B164B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7671CA89-324F-4A4A-A6C9-53381D7FF387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49" name="Action Button: Custom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CA2EC9F-CAD1-E24C-AF4B-310EC593863D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50" name="Action Button: Custom 4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30F2984-4664-024E-8314-134F5A1E2DD7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2" name="Title 18">
            <a:extLst>
              <a:ext uri="{FF2B5EF4-FFF2-40B4-BE49-F238E27FC236}">
                <a16:creationId xmlns:a16="http://schemas.microsoft.com/office/drawing/2014/main" id="{C4EFB082-E257-5649-8097-DF079DA5A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798" y="1305530"/>
            <a:ext cx="8522467" cy="355508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6" y="263626"/>
            <a:ext cx="1137600" cy="28116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1798" y="857765"/>
            <a:ext cx="4070350" cy="297517"/>
          </a:xfr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309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418256CB-3F7E-3D4C-B175-0589F0067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3D715FF3-08F5-1C46-9C81-E5113E96A9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05475" y="981075"/>
            <a:ext cx="6210300" cy="558165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B17C8D16-5217-4D49-950C-C253A55C358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5750" y="276225"/>
            <a:ext cx="1257300" cy="266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1255B99D-0ABC-5D4F-A717-A2B999B2A6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43000" y="2886075"/>
            <a:ext cx="3371850" cy="666750"/>
          </a:xfrm>
          <a:prstGeom prst="rect">
            <a:avLst/>
          </a:prstGeom>
        </p:spPr>
      </p:pic>
      <p:pic>
        <p:nvPicPr>
          <p:cNvPr id="16" name="Object 4" descr="preencoded.png">
            <a:extLst>
              <a:ext uri="{FF2B5EF4-FFF2-40B4-BE49-F238E27FC236}">
                <a16:creationId xmlns:a16="http://schemas.microsoft.com/office/drawing/2014/main" id="{39D3AB89-413E-0D43-8594-BEB34FBD8F25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675309" y="351482"/>
            <a:ext cx="2232000" cy="152400"/>
          </a:xfrm>
          <a:prstGeom prst="rect">
            <a:avLst/>
          </a:prstGeom>
        </p:spPr>
      </p:pic>
      <p:sp>
        <p:nvSpPr>
          <p:cNvPr id="17" name="Object8">
            <a:extLst>
              <a:ext uri="{FF2B5EF4-FFF2-40B4-BE49-F238E27FC236}">
                <a16:creationId xmlns:a16="http://schemas.microsoft.com/office/drawing/2014/main" id="{F50026F8-820F-0544-A9AA-A25A4FB3B154}"/>
              </a:ext>
            </a:extLst>
          </p:cNvPr>
          <p:cNvSpPr/>
          <p:nvPr userDrawn="1"/>
        </p:nvSpPr>
        <p:spPr>
          <a:xfrm>
            <a:off x="11496675" y="6181725"/>
            <a:ext cx="24765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>
              <a:lnSpc>
                <a:spcPts val="1650"/>
              </a:lnSpc>
            </a:pPr>
            <a:endParaRPr lang="en-US" sz="1200" dirty="0">
              <a:latin typeface="Amplitude" panose="02000606040000020004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3AF3D1-FBBB-754E-981A-C6AFF0814203}"/>
              </a:ext>
            </a:extLst>
          </p:cNvPr>
          <p:cNvSpPr txBox="1"/>
          <p:nvPr userDrawn="1"/>
        </p:nvSpPr>
        <p:spPr>
          <a:xfrm>
            <a:off x="11427826" y="6154933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Amplitude" panose="02000606040000020004" pitchFamily="2" charset="77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Amplitude" panose="02000606040000020004" pitchFamily="2" charset="77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F27830-A959-0B49-BC4A-CD1672598308}"/>
              </a:ext>
            </a:extLst>
          </p:cNvPr>
          <p:cNvCxnSpPr/>
          <p:nvPr userDrawn="1"/>
        </p:nvCxnSpPr>
        <p:spPr>
          <a:xfrm>
            <a:off x="11447350" y="6225067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68CA6DCD-E3DA-F647-97FF-869286AFF7E0}"/>
              </a:ext>
            </a:extLst>
          </p:cNvPr>
          <p:cNvSpPr/>
          <p:nvPr userDrawn="1"/>
        </p:nvSpPr>
        <p:spPr>
          <a:xfrm>
            <a:off x="11171496" y="62135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70A015A-1208-0649-95A1-E80914DB0A66}"/>
              </a:ext>
            </a:extLst>
          </p:cNvPr>
          <p:cNvSpPr/>
          <p:nvPr userDrawn="1"/>
        </p:nvSpPr>
        <p:spPr>
          <a:xfrm flipH="1">
            <a:off x="10910794" y="6213555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22" name="Action Button: Custom 2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E59AADC-9309-1D4F-9759-A3A26984667D}"/>
              </a:ext>
            </a:extLst>
          </p:cNvPr>
          <p:cNvSpPr/>
          <p:nvPr userDrawn="1"/>
        </p:nvSpPr>
        <p:spPr>
          <a:xfrm>
            <a:off x="10910794" y="6209493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latin typeface="Amplitude" panose="02000606040000020004" pitchFamily="2" charset="77"/>
            </a:endParaRPr>
          </a:p>
        </p:txBody>
      </p:sp>
      <p:sp>
        <p:nvSpPr>
          <p:cNvPr id="23" name="Action Button: Custom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8475F2-750A-C745-A30D-F67FC0D8E5BF}"/>
              </a:ext>
            </a:extLst>
          </p:cNvPr>
          <p:cNvSpPr/>
          <p:nvPr userDrawn="1"/>
        </p:nvSpPr>
        <p:spPr>
          <a:xfrm>
            <a:off x="11171496" y="6209493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  <a:latin typeface="Amplitude" panose="02000606040000020004" pitchFamily="2" charset="77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40ED23D-D34F-0E41-9BE1-F40BCE3462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5988" y="3780359"/>
            <a:ext cx="2013500" cy="424732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>
                <a:latin typeface="AmplitudeTF" panose="02000506050000020004" pitchFamily="50" charset="0"/>
              </a:rPr>
              <a:t>Slide Headline</a:t>
            </a:r>
          </a:p>
        </p:txBody>
      </p:sp>
      <p:sp>
        <p:nvSpPr>
          <p:cNvPr id="25" name="Title 18">
            <a:extLst>
              <a:ext uri="{FF2B5EF4-FFF2-40B4-BE49-F238E27FC236}">
                <a16:creationId xmlns:a16="http://schemas.microsoft.com/office/drawing/2014/main" id="{3074258D-3D93-994A-9025-F4650700E8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838" y="1400490"/>
            <a:ext cx="5022478" cy="3139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b="0" i="0" smtClean="0">
                <a:solidFill>
                  <a:schemeClr val="bg1"/>
                </a:solidFill>
                <a:effectLst/>
                <a:latin typeface="AmplitudeTF Book" panose="02000506050000020004" pitchFamily="2" charset="77"/>
              </a:defRPr>
            </a:lvl1pPr>
          </a:lstStyle>
          <a:p>
            <a:r>
              <a:rPr lang="en-GB" b="0" i="0" dirty="0">
                <a:solidFill>
                  <a:srgbClr val="7B8898"/>
                </a:solidFill>
                <a:effectLst/>
                <a:latin typeface="Mercury SSm A"/>
              </a:rPr>
              <a:t>Lorem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7274311-D669-2C4D-88D5-2653AF0DA799}"/>
              </a:ext>
            </a:extLst>
          </p:cNvPr>
          <p:cNvSpPr/>
          <p:nvPr userDrawn="1"/>
        </p:nvSpPr>
        <p:spPr>
          <a:xfrm>
            <a:off x="0" y="0"/>
            <a:ext cx="12191999" cy="6869288"/>
          </a:xfrm>
          <a:prstGeom prst="rect">
            <a:avLst/>
          </a:prstGeom>
          <a:solidFill>
            <a:srgbClr val="1C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en-US" sz="2489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02B4582-922A-4C48-921B-D9655872D0A8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4167EDA-FC3F-5A4B-BAD1-CA55C17EC270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2E581ED8-20A3-964D-875D-3894E05A5F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5447" y="3100555"/>
            <a:ext cx="10241104" cy="92534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cap="all" spc="50" baseline="0">
                <a:solidFill>
                  <a:schemeClr val="bg1"/>
                </a:solidFill>
                <a:latin typeface="+mj-lt"/>
              </a:defRPr>
            </a:lvl1pPr>
            <a:lvl2pPr algn="ctr">
              <a:defRPr sz="2400">
                <a:solidFill>
                  <a:schemeClr val="bg1"/>
                </a:solidFill>
                <a:latin typeface="+mj-lt"/>
              </a:defRPr>
            </a:lvl2pPr>
            <a:lvl3pPr algn="ctr">
              <a:defRPr sz="2400">
                <a:solidFill>
                  <a:schemeClr val="bg1"/>
                </a:solidFill>
                <a:latin typeface="+mj-lt"/>
              </a:defRPr>
            </a:lvl3pPr>
            <a:lvl4pPr algn="ctr">
              <a:defRPr sz="2400">
                <a:solidFill>
                  <a:schemeClr val="bg1"/>
                </a:solidFill>
                <a:latin typeface="+mj-lt"/>
              </a:defRPr>
            </a:lvl4pPr>
            <a:lvl5pPr algn="ctr"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itle 18">
            <a:extLst>
              <a:ext uri="{FF2B5EF4-FFF2-40B4-BE49-F238E27FC236}">
                <a16:creationId xmlns:a16="http://schemas.microsoft.com/office/drawing/2014/main" id="{73DB230F-035C-CB4A-9004-BEE7D2780F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9852" y="4197098"/>
            <a:ext cx="8772294" cy="402245"/>
          </a:xfrm>
          <a:prstGeom prst="rect">
            <a:avLst/>
          </a:prstGeom>
        </p:spPr>
        <p:txBody>
          <a:bodyPr/>
          <a:lstStyle>
            <a:lvl1pPr algn="ctr">
              <a:defRPr sz="18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6" y="263626"/>
            <a:ext cx="1137600" cy="2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1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7274311-D669-2C4D-88D5-2653AF0DA799}"/>
              </a:ext>
            </a:extLst>
          </p:cNvPr>
          <p:cNvSpPr/>
          <p:nvPr userDrawn="1"/>
        </p:nvSpPr>
        <p:spPr>
          <a:xfrm>
            <a:off x="17219" y="0"/>
            <a:ext cx="12191999" cy="6869288"/>
          </a:xfrm>
          <a:prstGeom prst="rect">
            <a:avLst/>
          </a:prstGeom>
          <a:solidFill>
            <a:srgbClr val="1C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en-US" sz="2489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02B4582-922A-4C48-921B-D9655872D0A8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4167EDA-FC3F-5A4B-BAD1-CA55C17EC270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904470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015435" y="6088165"/>
            <a:ext cx="1405702" cy="157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6" y="263626"/>
            <a:ext cx="1137600" cy="28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5E49F477-0C89-9A44-BBC8-46548EE95126}"/>
              </a:ext>
            </a:extLst>
          </p:cNvPr>
          <p:cNvSpPr txBox="1"/>
          <p:nvPr userDrawn="1"/>
        </p:nvSpPr>
        <p:spPr>
          <a:xfrm>
            <a:off x="11733583" y="6492515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chemeClr val="bg2">
                    <a:lumMod val="85000"/>
                  </a:schemeClr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chemeClr val="bg2">
                  <a:lumMod val="85000"/>
                </a:schemeClr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F358597-D05F-6E44-89B2-18557B15F857}"/>
              </a:ext>
            </a:extLst>
          </p:cNvPr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8C7829D2-0AB3-A14D-9E37-8981CA7DD7BF}"/>
              </a:ext>
            </a:extLst>
          </p:cNvPr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F02B4582-922A-4C48-921B-D9655872D0A8}"/>
              </a:ext>
            </a:extLst>
          </p:cNvPr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9" name="Action Button: Custom 2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4167EDA-FC3F-5A4B-BAD1-CA55C17EC270}"/>
              </a:ext>
            </a:extLst>
          </p:cNvPr>
          <p:cNvSpPr/>
          <p:nvPr userDrawn="1"/>
        </p:nvSpPr>
        <p:spPr>
          <a:xfrm>
            <a:off x="11216551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30" name="Action Button: Custom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06E98EE-77EF-BC41-A01F-982C4B2FB6A1}"/>
              </a:ext>
            </a:extLst>
          </p:cNvPr>
          <p:cNvSpPr/>
          <p:nvPr userDrawn="1"/>
        </p:nvSpPr>
        <p:spPr>
          <a:xfrm>
            <a:off x="11477253" y="6547075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5F7108-95E8-254D-9DFA-4DC3A7B5C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0601"/>
          <a:stretch/>
        </p:blipFill>
        <p:spPr>
          <a:xfrm>
            <a:off x="0" y="686102"/>
            <a:ext cx="3831772" cy="1673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E31D2D-1258-974A-AE07-FAEBB1CD0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3058" b="-48157"/>
          <a:stretch/>
        </p:blipFill>
        <p:spPr>
          <a:xfrm rot="5400000">
            <a:off x="10015435" y="6088165"/>
            <a:ext cx="1405702" cy="157982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BEA15382-B268-4CBC-BAA4-AB857D83F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40167" y="389606"/>
            <a:ext cx="6477000" cy="202447"/>
          </a:xfrm>
          <a:prstGeom prst="rect">
            <a:avLst/>
          </a:prstGeom>
        </p:spPr>
        <p:txBody>
          <a:bodyPr/>
          <a:lstStyle>
            <a:lvl1pPr marL="0" marR="0" indent="0" algn="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  <a:t>SLIDE TITLE GOES HERE</a:t>
            </a:r>
            <a:br>
              <a:rPr kumimoji="0" lang="en-US" sz="1000" b="1" i="0" u="none" strike="noStrike" kern="1200" cap="none" spc="600" normalizeH="0" baseline="0" noProof="0" dirty="0">
                <a:ln>
                  <a:noFill/>
                </a:ln>
                <a:solidFill>
                  <a:srgbClr val="004779"/>
                </a:solidFill>
                <a:effectLst/>
                <a:uLnTx/>
                <a:uFillTx/>
                <a:latin typeface="Segoe UI Semibold" panose="020B0502040204020203" pitchFamily="34" charset="0"/>
                <a:ea typeface="Montserrat" charset="0"/>
                <a:cs typeface="Segoe UI Semibold" panose="020B0502040204020203" pitchFamily="34" charset="0"/>
              </a:rPr>
            </a:br>
            <a:endParaRPr lang="en-US" sz="4400" b="1" spc="600" dirty="0">
              <a:solidFill>
                <a:srgbClr val="004779"/>
              </a:solidFill>
              <a:latin typeface="Segoe UI Semibold" panose="020B0502040204020203" pitchFamily="34" charset="0"/>
              <a:ea typeface="Montserrat" charset="0"/>
              <a:cs typeface="Segoe UI Semibold" panose="020B0502040204020203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2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52B2-246C-BA47-88B3-8131E1F9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90" y="236455"/>
            <a:ext cx="1242000" cy="2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11733583" y="6492514"/>
            <a:ext cx="351378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07BFCBD-9756-44C9-809E-F350846561A6}" type="slidenum">
              <a:rPr lang="en-US" sz="1067" b="0" i="0" smtClean="0">
                <a:solidFill>
                  <a:srgbClr val="666666"/>
                </a:solidFill>
                <a:latin typeface="Segoe UI Light"/>
                <a:ea typeface="Open Sans" panose="020B0606030504020204" pitchFamily="34" charset="0"/>
                <a:cs typeface="Segoe UI Light"/>
              </a:rPr>
              <a:t>‹#›</a:t>
            </a:fld>
            <a:endParaRPr lang="en-US" sz="1067" b="0" i="0" dirty="0">
              <a:solidFill>
                <a:srgbClr val="666666"/>
              </a:solidFill>
              <a:latin typeface="Segoe UI Light"/>
              <a:ea typeface="Open Sans" panose="020B0606030504020204" pitchFamily="34" charset="0"/>
              <a:cs typeface="Segoe UI 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753107" y="6562649"/>
            <a:ext cx="0" cy="146304"/>
          </a:xfrm>
          <a:prstGeom prst="line">
            <a:avLst/>
          </a:prstGeom>
          <a:ln w="6350" cmpd="sng">
            <a:solidFill>
              <a:srgbClr val="6666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 userDrawn="1"/>
        </p:nvSpPr>
        <p:spPr>
          <a:xfrm>
            <a:off x="11477253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2" name="Freeform 21"/>
          <p:cNvSpPr/>
          <p:nvPr userDrawn="1"/>
        </p:nvSpPr>
        <p:spPr>
          <a:xfrm flipH="1">
            <a:off x="11216551" y="6551137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24067" y="68591"/>
                </a:moveTo>
                <a:cubicBezTo>
                  <a:pt x="125741" y="68554"/>
                  <a:pt x="127397" y="69354"/>
                  <a:pt x="129034" y="70991"/>
                </a:cubicBezTo>
                <a:lnTo>
                  <a:pt x="171004" y="114300"/>
                </a:lnTo>
                <a:lnTo>
                  <a:pt x="129034" y="157609"/>
                </a:lnTo>
                <a:cubicBezTo>
                  <a:pt x="127546" y="159097"/>
                  <a:pt x="125834" y="159841"/>
                  <a:pt x="123900" y="159841"/>
                </a:cubicBezTo>
                <a:cubicBezTo>
                  <a:pt x="121965" y="159841"/>
                  <a:pt x="120253" y="159097"/>
                  <a:pt x="118765" y="157609"/>
                </a:cubicBezTo>
                <a:cubicBezTo>
                  <a:pt x="115491" y="154334"/>
                  <a:pt x="115491" y="151060"/>
                  <a:pt x="118765" y="147786"/>
                </a:cubicBezTo>
                <a:lnTo>
                  <a:pt x="145108" y="121443"/>
                </a:lnTo>
                <a:lnTo>
                  <a:pt x="64294" y="121443"/>
                </a:lnTo>
                <a:cubicBezTo>
                  <a:pt x="62210" y="121443"/>
                  <a:pt x="60499" y="120699"/>
                  <a:pt x="59159" y="119211"/>
                </a:cubicBezTo>
                <a:cubicBezTo>
                  <a:pt x="57820" y="117723"/>
                  <a:pt x="57150" y="116011"/>
                  <a:pt x="57150" y="114076"/>
                </a:cubicBezTo>
                <a:cubicBezTo>
                  <a:pt x="57150" y="112142"/>
                  <a:pt x="57820" y="110505"/>
                  <a:pt x="59159" y="109165"/>
                </a:cubicBezTo>
                <a:cubicBezTo>
                  <a:pt x="60499" y="107826"/>
                  <a:pt x="62210" y="107156"/>
                  <a:pt x="64294" y="107156"/>
                </a:cubicBezTo>
                <a:lnTo>
                  <a:pt x="144661" y="107156"/>
                </a:lnTo>
                <a:lnTo>
                  <a:pt x="118765" y="81260"/>
                </a:lnTo>
                <a:cubicBezTo>
                  <a:pt x="115491" y="77986"/>
                  <a:pt x="115565" y="74637"/>
                  <a:pt x="118988" y="71214"/>
                </a:cubicBezTo>
                <a:cubicBezTo>
                  <a:pt x="120700" y="69502"/>
                  <a:pt x="122393" y="68628"/>
                  <a:pt x="124067" y="68591"/>
                </a:cubicBezTo>
                <a:close/>
                <a:moveTo>
                  <a:pt x="114300" y="14287"/>
                </a:moveTo>
                <a:cubicBezTo>
                  <a:pt x="86618" y="14287"/>
                  <a:pt x="63029" y="24035"/>
                  <a:pt x="43532" y="43532"/>
                </a:cubicBezTo>
                <a:cubicBezTo>
                  <a:pt x="24036" y="63028"/>
                  <a:pt x="14288" y="86618"/>
                  <a:pt x="14288" y="114300"/>
                </a:cubicBezTo>
                <a:cubicBezTo>
                  <a:pt x="14288" y="141982"/>
                  <a:pt x="24036" y="165645"/>
                  <a:pt x="43532" y="185291"/>
                </a:cubicBezTo>
                <a:cubicBezTo>
                  <a:pt x="63029" y="204936"/>
                  <a:pt x="86618" y="214759"/>
                  <a:pt x="114300" y="214759"/>
                </a:cubicBezTo>
                <a:cubicBezTo>
                  <a:pt x="141982" y="214759"/>
                  <a:pt x="165572" y="204936"/>
                  <a:pt x="185068" y="185291"/>
                </a:cubicBezTo>
                <a:cubicBezTo>
                  <a:pt x="204564" y="165645"/>
                  <a:pt x="214313" y="141982"/>
                  <a:pt x="214313" y="114300"/>
                </a:cubicBezTo>
                <a:cubicBezTo>
                  <a:pt x="214313" y="86618"/>
                  <a:pt x="204564" y="63028"/>
                  <a:pt x="185068" y="43532"/>
                </a:cubicBezTo>
                <a:cubicBezTo>
                  <a:pt x="165572" y="24035"/>
                  <a:pt x="141982" y="14287"/>
                  <a:pt x="114300" y="14287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0"/>
                  <a:pt x="228600" y="82748"/>
                  <a:pt x="228600" y="114300"/>
                </a:cubicBezTo>
                <a:cubicBezTo>
                  <a:pt x="228600" y="145851"/>
                  <a:pt x="217438" y="172789"/>
                  <a:pt x="195114" y="195113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3"/>
                </a:cubicBezTo>
                <a:cubicBezTo>
                  <a:pt x="11162" y="172789"/>
                  <a:pt x="0" y="145851"/>
                  <a:pt x="0" y="114300"/>
                </a:cubicBezTo>
                <a:cubicBezTo>
                  <a:pt x="0" y="82748"/>
                  <a:pt x="11162" y="55810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489" dirty="0"/>
          </a:p>
        </p:txBody>
      </p:sp>
      <p:sp>
        <p:nvSpPr>
          <p:cNvPr id="23" name="Action Button: Custom 22">
            <a:hlinkClick r:id="" action="ppaction://hlinkshowjump?jump=previousslide" highlightClick="1"/>
          </p:cNvPr>
          <p:cNvSpPr/>
          <p:nvPr userDrawn="1"/>
        </p:nvSpPr>
        <p:spPr>
          <a:xfrm>
            <a:off x="11216551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24" name="Action Button: Custom 23">
            <a:hlinkClick r:id="" action="ppaction://hlinkshowjump?jump=nextslide" highlightClick="1"/>
          </p:cNvPr>
          <p:cNvSpPr/>
          <p:nvPr userDrawn="1"/>
        </p:nvSpPr>
        <p:spPr>
          <a:xfrm>
            <a:off x="11477253" y="6551137"/>
            <a:ext cx="182880" cy="18288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9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36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0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717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90" r:id="rId25"/>
    <p:sldLayoutId id="2147483691" r:id="rId26"/>
    <p:sldLayoutId id="2147483692" r:id="rId27"/>
    <p:sldLayoutId id="2147483693" r:id="rId28"/>
    <p:sldLayoutId id="2147483704" r:id="rId29"/>
    <p:sldLayoutId id="2147483706" r:id="rId30"/>
    <p:sldLayoutId id="2147483707" r:id="rId31"/>
    <p:sldLayoutId id="2147483710" r:id="rId32"/>
    <p:sldLayoutId id="2147483712" r:id="rId33"/>
    <p:sldLayoutId id="2147483719" r:id="rId34"/>
    <p:sldLayoutId id="2147483743" r:id="rId35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ts val="1600"/>
        </a:lnSpc>
        <a:spcBef>
          <a:spcPts val="0"/>
        </a:spcBef>
        <a:buSzPct val="150000"/>
        <a:buFont typeface="Segoe UI" panose="020B0502040204020203" pitchFamily="34" charset="0"/>
        <a:buNone/>
        <a:defRPr sz="1333" kern="1200" spc="67" baseline="0">
          <a:solidFill>
            <a:schemeClr val="tx2"/>
          </a:solidFill>
          <a:latin typeface="+mn-lt"/>
          <a:ea typeface="+mn-ea"/>
          <a:cs typeface="+mn-cs"/>
        </a:defRPr>
      </a:lvl1pPr>
      <a:lvl2pPr marL="457189" indent="0" algn="l" defTabSz="914377" rtl="0" eaLnBrk="1" latinLnBrk="0" hangingPunct="1">
        <a:lnSpc>
          <a:spcPts val="1600"/>
        </a:lnSpc>
        <a:spcBef>
          <a:spcPts val="0"/>
        </a:spcBef>
        <a:buFont typeface="Courier New" panose="02070309020205020404" pitchFamily="49" charset="0"/>
        <a:buNone/>
        <a:defRPr sz="1333" kern="1200" spc="67" baseline="0">
          <a:solidFill>
            <a:schemeClr val="tx2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333" kern="1200" spc="67" baseline="0">
          <a:solidFill>
            <a:schemeClr val="tx2"/>
          </a:solidFill>
          <a:latin typeface="+mn-lt"/>
          <a:ea typeface="+mn-ea"/>
          <a:cs typeface="+mn-cs"/>
        </a:defRPr>
      </a:lvl3pPr>
      <a:lvl4pPr marL="1371566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333" kern="1200" spc="67" baseline="0">
          <a:solidFill>
            <a:schemeClr val="tx2"/>
          </a:solidFill>
          <a:latin typeface="+mn-lt"/>
          <a:ea typeface="+mn-ea"/>
          <a:cs typeface="+mn-cs"/>
        </a:defRPr>
      </a:lvl4pPr>
      <a:lvl5pPr marL="1828754" indent="0" algn="l" defTabSz="914377" rtl="0" eaLnBrk="1" latinLnBrk="0" hangingPunct="1">
        <a:lnSpc>
          <a:spcPts val="1600"/>
        </a:lnSpc>
        <a:spcBef>
          <a:spcPts val="0"/>
        </a:spcBef>
        <a:buSzPct val="90000"/>
        <a:buFont typeface="Segoe UI" panose="020B0502040204020203" pitchFamily="34" charset="0"/>
        <a:buNone/>
        <a:defRPr sz="1333" kern="1200" spc="67" baseline="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SzPct val="90000"/>
        <a:buFont typeface="Segoe UI" panose="020B0502040204020203" pitchFamily="34" charset="0"/>
        <a:buChar char="◌"/>
        <a:defRPr sz="1067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743131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B43D4-47F1-664F-8B1E-F87D629F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63ED3-C040-5C48-A654-53F891007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C9933-D566-E54E-BD41-AAA4772E1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900ED-20BD-D640-83B8-97FEA4BC1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21134-B32A-0F47-A91E-7150C7D1B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558" y="6356350"/>
            <a:ext cx="370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AA976-EEDA-C64E-AA6C-566C98F7A5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0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2081489" y="3065134"/>
            <a:ext cx="7645199" cy="981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1333"/>
              </a:spcAft>
            </a:pPr>
            <a:r>
              <a:rPr lang="en" sz="4000" b="1" spc="67" dirty="0">
                <a:solidFill>
                  <a:srgbClr val="EA761F"/>
                </a:solidFill>
                <a:sym typeface="Raleway"/>
              </a:rPr>
              <a:t>Designing an Application</a:t>
            </a:r>
          </a:p>
        </p:txBody>
      </p:sp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784" y="790377"/>
            <a:ext cx="1930192" cy="13275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83027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86" y="6033908"/>
            <a:ext cx="6664646" cy="420861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5210866" y="6426898"/>
            <a:ext cx="43522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110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People connected through collaboration and practice</a:t>
            </a:r>
            <a:endParaRPr lang="en-US" sz="10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78B12F-ED6B-0F42-B4C7-E7647783BA00}"/>
              </a:ext>
            </a:extLst>
          </p:cNvPr>
          <p:cNvSpPr txBox="1"/>
          <p:nvPr/>
        </p:nvSpPr>
        <p:spPr bwMode="auto">
          <a:xfrm>
            <a:off x="662119" y="2221654"/>
            <a:ext cx="378603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194">
              <a:defRPr/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Examples of apps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6085935" y="2406320"/>
            <a:ext cx="3125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2400" b="1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Facebook</a:t>
            </a:r>
            <a:endParaRPr lang="en-US" sz="24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8166900" y="1712905"/>
            <a:ext cx="2956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2400" b="1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YouTube</a:t>
            </a:r>
            <a:endParaRPr lang="en-US" sz="24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64172" y="4001677"/>
            <a:ext cx="3805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mplitudeTF" panose="0200050605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dirty="0">
              <a:latin typeface="AmplitudeTF" panose="0200050605000002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10102662" y="2422252"/>
            <a:ext cx="2956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2400" b="1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Amazon</a:t>
            </a:r>
            <a:endParaRPr lang="en-US" sz="24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6897518" y="3448756"/>
            <a:ext cx="3125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2400" b="1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Uber</a:t>
            </a:r>
            <a:endParaRPr lang="en-US" sz="24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7915676" y="4409473"/>
            <a:ext cx="2956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2400" b="1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Chase Bank</a:t>
            </a:r>
            <a:endParaRPr lang="en-US" sz="24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9785009" y="3485691"/>
            <a:ext cx="2956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2400" b="1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Netflix</a:t>
            </a:r>
            <a:endParaRPr lang="en-US" sz="24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5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86" y="6033908"/>
            <a:ext cx="6664646" cy="420861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5210866" y="6426898"/>
            <a:ext cx="43522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110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People connected through collaboration and practice</a:t>
            </a:r>
            <a:endParaRPr lang="en-US" sz="10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78B12F-ED6B-0F42-B4C7-E7647783BA00}"/>
              </a:ext>
            </a:extLst>
          </p:cNvPr>
          <p:cNvSpPr txBox="1"/>
          <p:nvPr/>
        </p:nvSpPr>
        <p:spPr bwMode="auto">
          <a:xfrm>
            <a:off x="152289" y="2234508"/>
            <a:ext cx="45347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194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Why do we need apps?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25546B-CAB6-4F56-961E-BFE6DED88BBB}"/>
              </a:ext>
            </a:extLst>
          </p:cNvPr>
          <p:cNvSpPr/>
          <p:nvPr/>
        </p:nvSpPr>
        <p:spPr>
          <a:xfrm>
            <a:off x="7399266" y="776211"/>
            <a:ext cx="2163834" cy="1197222"/>
          </a:xfrm>
          <a:prstGeom prst="ellipse">
            <a:avLst/>
          </a:prstGeom>
          <a:solidFill>
            <a:srgbClr val="1C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Booking a holiday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ADD015-0309-44DC-B40A-3CDECD22970D}"/>
              </a:ext>
            </a:extLst>
          </p:cNvPr>
          <p:cNvSpPr/>
          <p:nvPr/>
        </p:nvSpPr>
        <p:spPr>
          <a:xfrm>
            <a:off x="9407012" y="1635897"/>
            <a:ext cx="2163834" cy="1197222"/>
          </a:xfrm>
          <a:prstGeom prst="ellipse">
            <a:avLst/>
          </a:prstGeom>
          <a:solidFill>
            <a:srgbClr val="1C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Online shopping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2ECF6A7-9CF8-4486-86A6-D68F79BB5627}"/>
              </a:ext>
            </a:extLst>
          </p:cNvPr>
          <p:cNvSpPr/>
          <p:nvPr/>
        </p:nvSpPr>
        <p:spPr>
          <a:xfrm>
            <a:off x="9187283" y="3236291"/>
            <a:ext cx="2163834" cy="1197222"/>
          </a:xfrm>
          <a:prstGeom prst="ellipse">
            <a:avLst/>
          </a:prstGeom>
          <a:solidFill>
            <a:srgbClr val="1C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Online banking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B88478-E3BD-4AB5-9A3E-3D99A1F41E57}"/>
              </a:ext>
            </a:extLst>
          </p:cNvPr>
          <p:cNvSpPr/>
          <p:nvPr/>
        </p:nvSpPr>
        <p:spPr>
          <a:xfrm>
            <a:off x="5446890" y="4974892"/>
            <a:ext cx="4318000" cy="914400"/>
          </a:xfrm>
          <a:prstGeom prst="rect">
            <a:avLst/>
          </a:prstGeom>
          <a:solidFill>
            <a:srgbClr val="1C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/>
              <a:t>Interesting fact from business.com:</a:t>
            </a:r>
          </a:p>
          <a:p>
            <a:pPr algn="ctr"/>
            <a:r>
              <a:rPr lang="en-GB" sz="1400" b="1" dirty="0"/>
              <a:t> 70% of mobile phone time is spent on apps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9D782D-6BAB-45D5-950F-982FA8724EC7}"/>
              </a:ext>
            </a:extLst>
          </p:cNvPr>
          <p:cNvSpPr/>
          <p:nvPr/>
        </p:nvSpPr>
        <p:spPr>
          <a:xfrm>
            <a:off x="5537354" y="1883108"/>
            <a:ext cx="2364868" cy="1243778"/>
          </a:xfrm>
          <a:prstGeom prst="ellipse">
            <a:avLst/>
          </a:prstGeom>
          <a:solidFill>
            <a:srgbClr val="1C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/>
              <a:t>Requesting an  appointment e.g. doctor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F88E455-F0B1-4694-B03B-29C5DDF7350F}"/>
              </a:ext>
            </a:extLst>
          </p:cNvPr>
          <p:cNvSpPr/>
          <p:nvPr/>
        </p:nvSpPr>
        <p:spPr>
          <a:xfrm>
            <a:off x="6305066" y="3407017"/>
            <a:ext cx="2163834" cy="1197222"/>
          </a:xfrm>
          <a:prstGeom prst="ellipse">
            <a:avLst/>
          </a:prstGeom>
          <a:solidFill>
            <a:srgbClr val="1C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Gaming</a:t>
            </a:r>
          </a:p>
        </p:txBody>
      </p:sp>
    </p:spTree>
    <p:extLst>
      <p:ext uri="{BB962C8B-B14F-4D97-AF65-F5344CB8AC3E}">
        <p14:creationId xmlns:p14="http://schemas.microsoft.com/office/powerpoint/2010/main" val="154237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86" y="6033908"/>
            <a:ext cx="6664646" cy="420861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5210866" y="6426898"/>
            <a:ext cx="43522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110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People connected through collaboration and practice</a:t>
            </a:r>
            <a:endParaRPr lang="en-US" sz="10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22442" y="715991"/>
            <a:ext cx="3125786" cy="1364485"/>
            <a:chOff x="5662142" y="750891"/>
            <a:chExt cx="3125786" cy="1364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A39AE9-10C4-7C4A-B744-1382162742A2}"/>
                </a:ext>
              </a:extLst>
            </p:cNvPr>
            <p:cNvSpPr txBox="1"/>
            <p:nvPr/>
          </p:nvSpPr>
          <p:spPr>
            <a:xfrm>
              <a:off x="5662142" y="1407490"/>
              <a:ext cx="312578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194">
                <a:defRPr/>
              </a:pPr>
              <a:r>
                <a:rPr lang="en-US" sz="1600" b="1" dirty="0">
                  <a:solidFill>
                    <a:srgbClr val="1C1C1B"/>
                  </a:solidFill>
                  <a:latin typeface="AmplitudeTF Book" panose="02000506050000020004" pitchFamily="2" charset="77"/>
                  <a:ea typeface="Montserrat" charset="0"/>
                  <a:cs typeface="Amplitude-Light" panose="02000606040000020004" pitchFamily="2" charset="0"/>
                </a:rPr>
                <a:t>App Design</a:t>
              </a:r>
              <a:endParaRPr lang="en-US" sz="1600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endParaRPr>
            </a:p>
            <a:p>
              <a:pPr marL="119063" indent="-119063" defTabSz="914194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1C1C1B"/>
                  </a:solidFill>
                  <a:latin typeface="AmplitudeTF Book" panose="02000506050000020004" pitchFamily="2" charset="77"/>
                  <a:ea typeface="Montserrat" charset="0"/>
                  <a:cs typeface="Amplitude-Light" panose="02000606040000020004" pitchFamily="2" charset="0"/>
                </a:rPr>
                <a:t>Idea generation</a:t>
              </a:r>
            </a:p>
            <a:p>
              <a:pPr marL="119063" indent="-119063" defTabSz="914194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srgbClr val="1C1C1B"/>
                  </a:solidFill>
                  <a:latin typeface="AmplitudeTF Book" panose="02000506050000020004" pitchFamily="2" charset="77"/>
                  <a:ea typeface="Montserrat" charset="0"/>
                  <a:cs typeface="Amplitude-Light" panose="02000606040000020004" pitchFamily="2" charset="0"/>
                </a:rPr>
                <a:t>Develop visual features</a:t>
              </a:r>
            </a:p>
          </p:txBody>
        </p:sp>
        <p:sp>
          <p:nvSpPr>
            <p:cNvPr id="29" name="Freeform 1367">
              <a:extLst>
                <a:ext uri="{FF2B5EF4-FFF2-40B4-BE49-F238E27FC236}">
                  <a16:creationId xmlns:a16="http://schemas.microsoft.com/office/drawing/2014/main" id="{7CD4F225-8E02-5B42-951A-D884E5C17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0512" y="750891"/>
              <a:ext cx="546100" cy="550863"/>
            </a:xfrm>
            <a:custGeom>
              <a:avLst/>
              <a:gdLst>
                <a:gd name="T0" fmla="*/ 511969 w 160"/>
                <a:gd name="T1" fmla="*/ 358061 h 160"/>
                <a:gd name="T2" fmla="*/ 518795 w 160"/>
                <a:gd name="T3" fmla="*/ 302975 h 160"/>
                <a:gd name="T4" fmla="*/ 402749 w 160"/>
                <a:gd name="T5" fmla="*/ 92958 h 160"/>
                <a:gd name="T6" fmla="*/ 389096 w 160"/>
                <a:gd name="T7" fmla="*/ 96401 h 160"/>
                <a:gd name="T8" fmla="*/ 392509 w 160"/>
                <a:gd name="T9" fmla="*/ 110173 h 160"/>
                <a:gd name="T10" fmla="*/ 498316 w 160"/>
                <a:gd name="T11" fmla="*/ 302975 h 160"/>
                <a:gd name="T12" fmla="*/ 494903 w 160"/>
                <a:gd name="T13" fmla="*/ 351175 h 160"/>
                <a:gd name="T14" fmla="*/ 481251 w 160"/>
                <a:gd name="T15" fmla="*/ 351175 h 160"/>
                <a:gd name="T16" fmla="*/ 412988 w 160"/>
                <a:gd name="T17" fmla="*/ 416590 h 160"/>
                <a:gd name="T18" fmla="*/ 481251 w 160"/>
                <a:gd name="T19" fmla="*/ 485448 h 160"/>
                <a:gd name="T20" fmla="*/ 546100 w 160"/>
                <a:gd name="T21" fmla="*/ 416590 h 160"/>
                <a:gd name="T22" fmla="*/ 511969 w 160"/>
                <a:gd name="T23" fmla="*/ 358061 h 160"/>
                <a:gd name="T24" fmla="*/ 481251 w 160"/>
                <a:gd name="T25" fmla="*/ 464791 h 160"/>
                <a:gd name="T26" fmla="*/ 433467 w 160"/>
                <a:gd name="T27" fmla="*/ 416590 h 160"/>
                <a:gd name="T28" fmla="*/ 481251 w 160"/>
                <a:gd name="T29" fmla="*/ 371833 h 160"/>
                <a:gd name="T30" fmla="*/ 525621 w 160"/>
                <a:gd name="T31" fmla="*/ 416590 h 160"/>
                <a:gd name="T32" fmla="*/ 481251 w 160"/>
                <a:gd name="T33" fmla="*/ 464791 h 160"/>
                <a:gd name="T34" fmla="*/ 358378 w 160"/>
                <a:gd name="T35" fmla="*/ 512991 h 160"/>
                <a:gd name="T36" fmla="*/ 273050 w 160"/>
                <a:gd name="T37" fmla="*/ 530206 h 160"/>
                <a:gd name="T38" fmla="*/ 112633 w 160"/>
                <a:gd name="T39" fmla="*/ 464791 h 160"/>
                <a:gd name="T40" fmla="*/ 133112 w 160"/>
                <a:gd name="T41" fmla="*/ 416590 h 160"/>
                <a:gd name="T42" fmla="*/ 64849 w 160"/>
                <a:gd name="T43" fmla="*/ 351175 h 160"/>
                <a:gd name="T44" fmla="*/ 0 w 160"/>
                <a:gd name="T45" fmla="*/ 416590 h 160"/>
                <a:gd name="T46" fmla="*/ 64849 w 160"/>
                <a:gd name="T47" fmla="*/ 485448 h 160"/>
                <a:gd name="T48" fmla="*/ 98981 w 160"/>
                <a:gd name="T49" fmla="*/ 475119 h 160"/>
                <a:gd name="T50" fmla="*/ 273050 w 160"/>
                <a:gd name="T51" fmla="*/ 550863 h 160"/>
                <a:gd name="T52" fmla="*/ 365204 w 160"/>
                <a:gd name="T53" fmla="*/ 533649 h 160"/>
                <a:gd name="T54" fmla="*/ 372031 w 160"/>
                <a:gd name="T55" fmla="*/ 519877 h 160"/>
                <a:gd name="T56" fmla="*/ 358378 w 160"/>
                <a:gd name="T57" fmla="*/ 512991 h 160"/>
                <a:gd name="T58" fmla="*/ 20479 w 160"/>
                <a:gd name="T59" fmla="*/ 416590 h 160"/>
                <a:gd name="T60" fmla="*/ 64849 w 160"/>
                <a:gd name="T61" fmla="*/ 371833 h 160"/>
                <a:gd name="T62" fmla="*/ 112633 w 160"/>
                <a:gd name="T63" fmla="*/ 416590 h 160"/>
                <a:gd name="T64" fmla="*/ 64849 w 160"/>
                <a:gd name="T65" fmla="*/ 464791 h 160"/>
                <a:gd name="T66" fmla="*/ 20479 w 160"/>
                <a:gd name="T67" fmla="*/ 416590 h 160"/>
                <a:gd name="T68" fmla="*/ 37544 w 160"/>
                <a:gd name="T69" fmla="*/ 296089 h 160"/>
                <a:gd name="T70" fmla="*/ 37544 w 160"/>
                <a:gd name="T71" fmla="*/ 296089 h 160"/>
                <a:gd name="T72" fmla="*/ 47784 w 160"/>
                <a:gd name="T73" fmla="*/ 289203 h 160"/>
                <a:gd name="T74" fmla="*/ 208201 w 160"/>
                <a:gd name="T75" fmla="*/ 86072 h 160"/>
                <a:gd name="T76" fmla="*/ 273050 w 160"/>
                <a:gd name="T77" fmla="*/ 134273 h 160"/>
                <a:gd name="T78" fmla="*/ 337899 w 160"/>
                <a:gd name="T79" fmla="*/ 65415 h 160"/>
                <a:gd name="T80" fmla="*/ 273050 w 160"/>
                <a:gd name="T81" fmla="*/ 0 h 160"/>
                <a:gd name="T82" fmla="*/ 208201 w 160"/>
                <a:gd name="T83" fmla="*/ 65415 h 160"/>
                <a:gd name="T84" fmla="*/ 27305 w 160"/>
                <a:gd name="T85" fmla="*/ 285760 h 160"/>
                <a:gd name="T86" fmla="*/ 37544 w 160"/>
                <a:gd name="T87" fmla="*/ 296089 h 160"/>
                <a:gd name="T88" fmla="*/ 273050 w 160"/>
                <a:gd name="T89" fmla="*/ 20657 h 160"/>
                <a:gd name="T90" fmla="*/ 320834 w 160"/>
                <a:gd name="T91" fmla="*/ 65415 h 160"/>
                <a:gd name="T92" fmla="*/ 273050 w 160"/>
                <a:gd name="T93" fmla="*/ 113615 h 160"/>
                <a:gd name="T94" fmla="*/ 225266 w 160"/>
                <a:gd name="T95" fmla="*/ 65415 h 160"/>
                <a:gd name="T96" fmla="*/ 273050 w 160"/>
                <a:gd name="T97" fmla="*/ 20657 h 1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60" h="160">
                  <a:moveTo>
                    <a:pt x="150" y="104"/>
                  </a:moveTo>
                  <a:cubicBezTo>
                    <a:pt x="151" y="99"/>
                    <a:pt x="152" y="94"/>
                    <a:pt x="152" y="88"/>
                  </a:cubicBezTo>
                  <a:cubicBezTo>
                    <a:pt x="152" y="63"/>
                    <a:pt x="139" y="40"/>
                    <a:pt x="118" y="27"/>
                  </a:cubicBezTo>
                  <a:cubicBezTo>
                    <a:pt x="116" y="26"/>
                    <a:pt x="115" y="27"/>
                    <a:pt x="114" y="28"/>
                  </a:cubicBezTo>
                  <a:cubicBezTo>
                    <a:pt x="113" y="29"/>
                    <a:pt x="113" y="31"/>
                    <a:pt x="115" y="32"/>
                  </a:cubicBezTo>
                  <a:cubicBezTo>
                    <a:pt x="134" y="44"/>
                    <a:pt x="146" y="65"/>
                    <a:pt x="146" y="88"/>
                  </a:cubicBezTo>
                  <a:cubicBezTo>
                    <a:pt x="146" y="93"/>
                    <a:pt x="146" y="98"/>
                    <a:pt x="145" y="102"/>
                  </a:cubicBezTo>
                  <a:cubicBezTo>
                    <a:pt x="143" y="102"/>
                    <a:pt x="142" y="102"/>
                    <a:pt x="141" y="102"/>
                  </a:cubicBezTo>
                  <a:cubicBezTo>
                    <a:pt x="130" y="102"/>
                    <a:pt x="121" y="111"/>
                    <a:pt x="121" y="121"/>
                  </a:cubicBezTo>
                  <a:cubicBezTo>
                    <a:pt x="121" y="132"/>
                    <a:pt x="130" y="141"/>
                    <a:pt x="141" y="141"/>
                  </a:cubicBezTo>
                  <a:cubicBezTo>
                    <a:pt x="151" y="141"/>
                    <a:pt x="160" y="132"/>
                    <a:pt x="160" y="121"/>
                  </a:cubicBezTo>
                  <a:cubicBezTo>
                    <a:pt x="160" y="114"/>
                    <a:pt x="156" y="108"/>
                    <a:pt x="150" y="104"/>
                  </a:cubicBezTo>
                  <a:close/>
                  <a:moveTo>
                    <a:pt x="141" y="135"/>
                  </a:moveTo>
                  <a:cubicBezTo>
                    <a:pt x="133" y="135"/>
                    <a:pt x="127" y="129"/>
                    <a:pt x="127" y="121"/>
                  </a:cubicBezTo>
                  <a:cubicBezTo>
                    <a:pt x="127" y="114"/>
                    <a:pt x="133" y="108"/>
                    <a:pt x="141" y="108"/>
                  </a:cubicBezTo>
                  <a:cubicBezTo>
                    <a:pt x="148" y="108"/>
                    <a:pt x="154" y="114"/>
                    <a:pt x="154" y="121"/>
                  </a:cubicBezTo>
                  <a:cubicBezTo>
                    <a:pt x="154" y="129"/>
                    <a:pt x="148" y="135"/>
                    <a:pt x="141" y="135"/>
                  </a:cubicBezTo>
                  <a:close/>
                  <a:moveTo>
                    <a:pt x="105" y="149"/>
                  </a:moveTo>
                  <a:cubicBezTo>
                    <a:pt x="97" y="153"/>
                    <a:pt x="89" y="154"/>
                    <a:pt x="80" y="154"/>
                  </a:cubicBezTo>
                  <a:cubicBezTo>
                    <a:pt x="62" y="154"/>
                    <a:pt x="45" y="147"/>
                    <a:pt x="33" y="135"/>
                  </a:cubicBezTo>
                  <a:cubicBezTo>
                    <a:pt x="36" y="131"/>
                    <a:pt x="39" y="127"/>
                    <a:pt x="39" y="121"/>
                  </a:cubicBezTo>
                  <a:cubicBezTo>
                    <a:pt x="39" y="111"/>
                    <a:pt x="30" y="102"/>
                    <a:pt x="19" y="102"/>
                  </a:cubicBezTo>
                  <a:cubicBezTo>
                    <a:pt x="9" y="102"/>
                    <a:pt x="0" y="111"/>
                    <a:pt x="0" y="121"/>
                  </a:cubicBezTo>
                  <a:cubicBezTo>
                    <a:pt x="0" y="132"/>
                    <a:pt x="9" y="141"/>
                    <a:pt x="19" y="141"/>
                  </a:cubicBezTo>
                  <a:cubicBezTo>
                    <a:pt x="23" y="141"/>
                    <a:pt x="26" y="140"/>
                    <a:pt x="29" y="138"/>
                  </a:cubicBezTo>
                  <a:cubicBezTo>
                    <a:pt x="42" y="152"/>
                    <a:pt x="61" y="160"/>
                    <a:pt x="80" y="160"/>
                  </a:cubicBezTo>
                  <a:cubicBezTo>
                    <a:pt x="89" y="160"/>
                    <a:pt x="99" y="158"/>
                    <a:pt x="107" y="155"/>
                  </a:cubicBezTo>
                  <a:cubicBezTo>
                    <a:pt x="109" y="154"/>
                    <a:pt x="109" y="152"/>
                    <a:pt x="109" y="151"/>
                  </a:cubicBezTo>
                  <a:cubicBezTo>
                    <a:pt x="108" y="150"/>
                    <a:pt x="107" y="149"/>
                    <a:pt x="105" y="149"/>
                  </a:cubicBezTo>
                  <a:close/>
                  <a:moveTo>
                    <a:pt x="6" y="121"/>
                  </a:moveTo>
                  <a:cubicBezTo>
                    <a:pt x="6" y="114"/>
                    <a:pt x="12" y="108"/>
                    <a:pt x="19" y="108"/>
                  </a:cubicBezTo>
                  <a:cubicBezTo>
                    <a:pt x="27" y="108"/>
                    <a:pt x="33" y="114"/>
                    <a:pt x="33" y="121"/>
                  </a:cubicBezTo>
                  <a:cubicBezTo>
                    <a:pt x="33" y="129"/>
                    <a:pt x="27" y="135"/>
                    <a:pt x="19" y="135"/>
                  </a:cubicBezTo>
                  <a:cubicBezTo>
                    <a:pt x="12" y="135"/>
                    <a:pt x="6" y="129"/>
                    <a:pt x="6" y="121"/>
                  </a:cubicBezTo>
                  <a:close/>
                  <a:moveTo>
                    <a:pt x="11" y="86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13" y="86"/>
                    <a:pt x="14" y="85"/>
                    <a:pt x="14" y="84"/>
                  </a:cubicBezTo>
                  <a:cubicBezTo>
                    <a:pt x="16" y="56"/>
                    <a:pt x="35" y="32"/>
                    <a:pt x="61" y="25"/>
                  </a:cubicBezTo>
                  <a:cubicBezTo>
                    <a:pt x="64" y="33"/>
                    <a:pt x="71" y="39"/>
                    <a:pt x="80" y="39"/>
                  </a:cubicBezTo>
                  <a:cubicBezTo>
                    <a:pt x="91" y="39"/>
                    <a:pt x="99" y="30"/>
                    <a:pt x="99" y="19"/>
                  </a:cubicBezTo>
                  <a:cubicBezTo>
                    <a:pt x="99" y="9"/>
                    <a:pt x="91" y="0"/>
                    <a:pt x="80" y="0"/>
                  </a:cubicBezTo>
                  <a:cubicBezTo>
                    <a:pt x="69" y="0"/>
                    <a:pt x="61" y="9"/>
                    <a:pt x="61" y="19"/>
                  </a:cubicBezTo>
                  <a:cubicBezTo>
                    <a:pt x="32" y="27"/>
                    <a:pt x="11" y="53"/>
                    <a:pt x="8" y="83"/>
                  </a:cubicBezTo>
                  <a:cubicBezTo>
                    <a:pt x="8" y="85"/>
                    <a:pt x="10" y="86"/>
                    <a:pt x="11" y="86"/>
                  </a:cubicBezTo>
                  <a:close/>
                  <a:moveTo>
                    <a:pt x="80" y="6"/>
                  </a:moveTo>
                  <a:cubicBezTo>
                    <a:pt x="88" y="6"/>
                    <a:pt x="94" y="12"/>
                    <a:pt x="94" y="19"/>
                  </a:cubicBezTo>
                  <a:cubicBezTo>
                    <a:pt x="94" y="27"/>
                    <a:pt x="88" y="33"/>
                    <a:pt x="80" y="33"/>
                  </a:cubicBezTo>
                  <a:cubicBezTo>
                    <a:pt x="72" y="33"/>
                    <a:pt x="66" y="27"/>
                    <a:pt x="66" y="19"/>
                  </a:cubicBezTo>
                  <a:cubicBezTo>
                    <a:pt x="66" y="12"/>
                    <a:pt x="72" y="6"/>
                    <a:pt x="80" y="6"/>
                  </a:cubicBezTo>
                  <a:close/>
                </a:path>
              </a:pathLst>
            </a:custGeom>
            <a:solidFill>
              <a:srgbClr val="EA761F"/>
            </a:solidFill>
            <a:ln>
              <a:solidFill>
                <a:srgbClr val="EB7922"/>
              </a:solidFill>
            </a:ln>
          </p:spPr>
          <p:txBody>
            <a:bodyPr/>
            <a:lstStyle/>
            <a:p>
              <a:endParaRPr lang="en-US" sz="1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29833" y="3791983"/>
            <a:ext cx="3118395" cy="1033173"/>
            <a:chOff x="5669533" y="3589563"/>
            <a:chExt cx="3118395" cy="103317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9221CC-64C5-8344-93EC-FC99EAC0D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0512" y="3589563"/>
              <a:ext cx="650793" cy="40906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A39AE9-10C4-7C4A-B744-1382162742A2}"/>
                </a:ext>
              </a:extLst>
            </p:cNvPr>
            <p:cNvSpPr txBox="1"/>
            <p:nvPr/>
          </p:nvSpPr>
          <p:spPr>
            <a:xfrm>
              <a:off x="5669533" y="4099516"/>
              <a:ext cx="311839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194">
                <a:defRPr/>
              </a:pPr>
              <a:r>
                <a:rPr lang="en-US" sz="1600" b="1" dirty="0">
                  <a:solidFill>
                    <a:srgbClr val="1C1C1B"/>
                  </a:solidFill>
                  <a:latin typeface="AmplitudeTF Book" panose="02000506050000020004" pitchFamily="2" charset="77"/>
                  <a:ea typeface="Montserrat" charset="0"/>
                  <a:cs typeface="Amplitude-Light" panose="02000606040000020004" pitchFamily="2" charset="0"/>
                </a:rPr>
                <a:t>Testing</a:t>
              </a:r>
              <a:endParaRPr lang="en-US" sz="1600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endParaRPr>
            </a:p>
            <a:p>
              <a:pPr marL="119063" indent="-119063" defTabSz="914194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1C1C1B"/>
                  </a:solidFill>
                  <a:latin typeface="AmplitudeTF Book" panose="02000506050000020004" pitchFamily="2" charset="77"/>
                  <a:ea typeface="Montserrat" charset="0"/>
                  <a:cs typeface="Amplitude-Light" panose="02000606040000020004" pitchFamily="2" charset="0"/>
                </a:rPr>
                <a:t>Find and fix issues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8996934" y="4286751"/>
            <a:ext cx="2956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1600" b="1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Launching</a:t>
            </a:r>
            <a:endParaRPr lang="en-US" sz="16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  <a:p>
            <a:pPr marL="119063" indent="-119063" defTabSz="914194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Release your app</a:t>
            </a:r>
          </a:p>
          <a:p>
            <a:pPr marL="119063" indent="-119063" defTabSz="914194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Share it with friends and family</a:t>
            </a:r>
            <a:endParaRPr lang="en-US" sz="12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sp>
        <p:nvSpPr>
          <p:cNvPr id="34" name="Freeform 228">
            <a:extLst>
              <a:ext uri="{FF2B5EF4-FFF2-40B4-BE49-F238E27FC236}">
                <a16:creationId xmlns:a16="http://schemas.microsoft.com/office/drawing/2014/main" id="{F5438BF5-830F-2343-A209-D3C3DC4648F9}"/>
              </a:ext>
            </a:extLst>
          </p:cNvPr>
          <p:cNvSpPr>
            <a:spLocks noEditPoints="1"/>
          </p:cNvSpPr>
          <p:nvPr/>
        </p:nvSpPr>
        <p:spPr bwMode="auto">
          <a:xfrm>
            <a:off x="9105360" y="3674001"/>
            <a:ext cx="522288" cy="527051"/>
          </a:xfrm>
          <a:custGeom>
            <a:avLst/>
            <a:gdLst>
              <a:gd name="T0" fmla="*/ 166688 w 329"/>
              <a:gd name="T1" fmla="*/ 296863 h 332"/>
              <a:gd name="T2" fmla="*/ 255588 w 329"/>
              <a:gd name="T3" fmla="*/ 390525 h 332"/>
              <a:gd name="T4" fmla="*/ 427038 w 329"/>
              <a:gd name="T5" fmla="*/ 220663 h 332"/>
              <a:gd name="T6" fmla="*/ 427038 w 329"/>
              <a:gd name="T7" fmla="*/ 327025 h 332"/>
              <a:gd name="T8" fmla="*/ 450850 w 329"/>
              <a:gd name="T9" fmla="*/ 327025 h 332"/>
              <a:gd name="T10" fmla="*/ 450850 w 329"/>
              <a:gd name="T11" fmla="*/ 179388 h 332"/>
              <a:gd name="T12" fmla="*/ 307975 w 329"/>
              <a:gd name="T13" fmla="*/ 179388 h 332"/>
              <a:gd name="T14" fmla="*/ 307975 w 329"/>
              <a:gd name="T15" fmla="*/ 200025 h 332"/>
              <a:gd name="T16" fmla="*/ 412750 w 329"/>
              <a:gd name="T17" fmla="*/ 203200 h 332"/>
              <a:gd name="T18" fmla="*/ 258763 w 329"/>
              <a:gd name="T19" fmla="*/ 358775 h 332"/>
              <a:gd name="T20" fmla="*/ 166688 w 329"/>
              <a:gd name="T21" fmla="*/ 265113 h 332"/>
              <a:gd name="T22" fmla="*/ 20638 w 329"/>
              <a:gd name="T23" fmla="*/ 414338 h 332"/>
              <a:gd name="T24" fmla="*/ 36513 w 329"/>
              <a:gd name="T25" fmla="*/ 431800 h 332"/>
              <a:gd name="T26" fmla="*/ 166688 w 329"/>
              <a:gd name="T27" fmla="*/ 296863 h 332"/>
              <a:gd name="T28" fmla="*/ 501650 w 329"/>
              <a:gd name="T29" fmla="*/ 0 h 332"/>
              <a:gd name="T30" fmla="*/ 501650 w 329"/>
              <a:gd name="T31" fmla="*/ 506413 h 332"/>
              <a:gd name="T32" fmla="*/ 0 w 329"/>
              <a:gd name="T33" fmla="*/ 506413 h 332"/>
              <a:gd name="T34" fmla="*/ 0 w 329"/>
              <a:gd name="T35" fmla="*/ 527050 h 332"/>
              <a:gd name="T36" fmla="*/ 522288 w 329"/>
              <a:gd name="T37" fmla="*/ 527050 h 332"/>
              <a:gd name="T38" fmla="*/ 522288 w 329"/>
              <a:gd name="T39" fmla="*/ 0 h 332"/>
              <a:gd name="T40" fmla="*/ 501650 w 329"/>
              <a:gd name="T41" fmla="*/ 0 h 3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9" h="332">
                <a:moveTo>
                  <a:pt x="105" y="187"/>
                </a:moveTo>
                <a:lnTo>
                  <a:pt x="161" y="246"/>
                </a:lnTo>
                <a:lnTo>
                  <a:pt x="269" y="139"/>
                </a:lnTo>
                <a:lnTo>
                  <a:pt x="269" y="206"/>
                </a:lnTo>
                <a:lnTo>
                  <a:pt x="284" y="206"/>
                </a:lnTo>
                <a:lnTo>
                  <a:pt x="284" y="113"/>
                </a:lnTo>
                <a:lnTo>
                  <a:pt x="194" y="113"/>
                </a:lnTo>
                <a:lnTo>
                  <a:pt x="194" y="126"/>
                </a:lnTo>
                <a:lnTo>
                  <a:pt x="260" y="128"/>
                </a:lnTo>
                <a:lnTo>
                  <a:pt x="163" y="226"/>
                </a:lnTo>
                <a:lnTo>
                  <a:pt x="105" y="167"/>
                </a:lnTo>
                <a:lnTo>
                  <a:pt x="13" y="261"/>
                </a:lnTo>
                <a:lnTo>
                  <a:pt x="23" y="272"/>
                </a:lnTo>
                <a:lnTo>
                  <a:pt x="105" y="187"/>
                </a:lnTo>
                <a:close/>
                <a:moveTo>
                  <a:pt x="316" y="0"/>
                </a:moveTo>
                <a:lnTo>
                  <a:pt x="316" y="319"/>
                </a:lnTo>
                <a:lnTo>
                  <a:pt x="0" y="319"/>
                </a:lnTo>
                <a:lnTo>
                  <a:pt x="0" y="332"/>
                </a:lnTo>
                <a:lnTo>
                  <a:pt x="329" y="332"/>
                </a:lnTo>
                <a:lnTo>
                  <a:pt x="329" y="0"/>
                </a:lnTo>
                <a:lnTo>
                  <a:pt x="316" y="0"/>
                </a:lnTo>
                <a:close/>
              </a:path>
            </a:pathLst>
          </a:custGeom>
          <a:solidFill>
            <a:srgbClr val="EA761F"/>
          </a:solidFill>
          <a:ln>
            <a:noFill/>
          </a:ln>
        </p:spPr>
        <p:txBody>
          <a:bodyPr/>
          <a:lstStyle/>
          <a:p>
            <a:endParaRPr lang="en-US" sz="1400"/>
          </a:p>
        </p:txBody>
      </p:sp>
      <p:sp>
        <p:nvSpPr>
          <p:cNvPr id="35" name="Freeform 229">
            <a:extLst>
              <a:ext uri="{FF2B5EF4-FFF2-40B4-BE49-F238E27FC236}">
                <a16:creationId xmlns:a16="http://schemas.microsoft.com/office/drawing/2014/main" id="{7D09224B-E24B-0841-82C0-7376AA1F5141}"/>
              </a:ext>
            </a:extLst>
          </p:cNvPr>
          <p:cNvSpPr>
            <a:spLocks noEditPoints="1"/>
          </p:cNvSpPr>
          <p:nvPr/>
        </p:nvSpPr>
        <p:spPr bwMode="auto">
          <a:xfrm>
            <a:off x="9105360" y="739803"/>
            <a:ext cx="522288" cy="527051"/>
          </a:xfrm>
          <a:custGeom>
            <a:avLst/>
            <a:gdLst>
              <a:gd name="T0" fmla="*/ 23813 w 329"/>
              <a:gd name="T1" fmla="*/ 506413 h 332"/>
              <a:gd name="T2" fmla="*/ 23813 w 329"/>
              <a:gd name="T3" fmla="*/ 0 h 332"/>
              <a:gd name="T4" fmla="*/ 0 w 329"/>
              <a:gd name="T5" fmla="*/ 0 h 332"/>
              <a:gd name="T6" fmla="*/ 0 w 329"/>
              <a:gd name="T7" fmla="*/ 527050 h 332"/>
              <a:gd name="T8" fmla="*/ 522288 w 329"/>
              <a:gd name="T9" fmla="*/ 527050 h 332"/>
              <a:gd name="T10" fmla="*/ 522288 w 329"/>
              <a:gd name="T11" fmla="*/ 506413 h 332"/>
              <a:gd name="T12" fmla="*/ 23813 w 329"/>
              <a:gd name="T13" fmla="*/ 506413 h 332"/>
              <a:gd name="T14" fmla="*/ 328613 w 329"/>
              <a:gd name="T15" fmla="*/ 273050 h 332"/>
              <a:gd name="T16" fmla="*/ 433388 w 329"/>
              <a:gd name="T17" fmla="*/ 376238 h 332"/>
              <a:gd name="T18" fmla="*/ 338138 w 329"/>
              <a:gd name="T19" fmla="*/ 376238 h 332"/>
              <a:gd name="T20" fmla="*/ 338138 w 329"/>
              <a:gd name="T21" fmla="*/ 400050 h 332"/>
              <a:gd name="T22" fmla="*/ 471488 w 329"/>
              <a:gd name="T23" fmla="*/ 400050 h 332"/>
              <a:gd name="T24" fmla="*/ 471488 w 329"/>
              <a:gd name="T25" fmla="*/ 265113 h 332"/>
              <a:gd name="T26" fmla="*/ 447675 w 329"/>
              <a:gd name="T27" fmla="*/ 265113 h 332"/>
              <a:gd name="T28" fmla="*/ 447675 w 329"/>
              <a:gd name="T29" fmla="*/ 358775 h 332"/>
              <a:gd name="T30" fmla="*/ 328613 w 329"/>
              <a:gd name="T31" fmla="*/ 241300 h 332"/>
              <a:gd name="T32" fmla="*/ 249238 w 329"/>
              <a:gd name="T33" fmla="*/ 306388 h 332"/>
              <a:gd name="T34" fmla="*/ 80963 w 329"/>
              <a:gd name="T35" fmla="*/ 138113 h 332"/>
              <a:gd name="T36" fmla="*/ 68263 w 329"/>
              <a:gd name="T37" fmla="*/ 155575 h 332"/>
              <a:gd name="T38" fmla="*/ 249238 w 329"/>
              <a:gd name="T39" fmla="*/ 334963 h 332"/>
              <a:gd name="T40" fmla="*/ 328613 w 329"/>
              <a:gd name="T41" fmla="*/ 273050 h 3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9" h="332">
                <a:moveTo>
                  <a:pt x="15" y="319"/>
                </a:moveTo>
                <a:lnTo>
                  <a:pt x="15" y="0"/>
                </a:lnTo>
                <a:lnTo>
                  <a:pt x="0" y="0"/>
                </a:lnTo>
                <a:lnTo>
                  <a:pt x="0" y="332"/>
                </a:lnTo>
                <a:lnTo>
                  <a:pt x="329" y="332"/>
                </a:lnTo>
                <a:lnTo>
                  <a:pt x="329" y="319"/>
                </a:lnTo>
                <a:lnTo>
                  <a:pt x="15" y="319"/>
                </a:lnTo>
                <a:close/>
                <a:moveTo>
                  <a:pt x="207" y="172"/>
                </a:moveTo>
                <a:lnTo>
                  <a:pt x="273" y="237"/>
                </a:lnTo>
                <a:lnTo>
                  <a:pt x="213" y="237"/>
                </a:lnTo>
                <a:lnTo>
                  <a:pt x="213" y="252"/>
                </a:lnTo>
                <a:lnTo>
                  <a:pt x="297" y="252"/>
                </a:lnTo>
                <a:lnTo>
                  <a:pt x="297" y="167"/>
                </a:lnTo>
                <a:lnTo>
                  <a:pt x="282" y="167"/>
                </a:lnTo>
                <a:lnTo>
                  <a:pt x="282" y="226"/>
                </a:lnTo>
                <a:lnTo>
                  <a:pt x="207" y="152"/>
                </a:lnTo>
                <a:lnTo>
                  <a:pt x="157" y="193"/>
                </a:lnTo>
                <a:lnTo>
                  <a:pt x="51" y="87"/>
                </a:lnTo>
                <a:lnTo>
                  <a:pt x="43" y="98"/>
                </a:lnTo>
                <a:lnTo>
                  <a:pt x="157" y="211"/>
                </a:lnTo>
                <a:lnTo>
                  <a:pt x="207" y="172"/>
                </a:lnTo>
                <a:close/>
              </a:path>
            </a:pathLst>
          </a:custGeom>
          <a:solidFill>
            <a:srgbClr val="EA761F"/>
          </a:solidFill>
          <a:ln>
            <a:noFill/>
          </a:ln>
        </p:spPr>
        <p:txBody>
          <a:bodyPr/>
          <a:lstStyle/>
          <a:p>
            <a:endParaRPr lang="en-US" sz="1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9105360" y="1372590"/>
            <a:ext cx="2956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1600" b="1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Development</a:t>
            </a:r>
            <a:endParaRPr lang="en-US" sz="16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  <a:p>
            <a:pPr marL="119063" indent="-119063" defTabSz="914194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Coding and building you app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8B12F-ED6B-0F42-B4C7-E7647783BA00}"/>
              </a:ext>
            </a:extLst>
          </p:cNvPr>
          <p:cNvSpPr txBox="1"/>
          <p:nvPr/>
        </p:nvSpPr>
        <p:spPr bwMode="auto">
          <a:xfrm>
            <a:off x="769148" y="1895810"/>
            <a:ext cx="348698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194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Stages of building</a:t>
            </a:r>
          </a:p>
          <a:p>
            <a:pPr algn="ctr" defTabSz="914194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an application</a:t>
            </a:r>
          </a:p>
        </p:txBody>
      </p:sp>
    </p:spTree>
    <p:extLst>
      <p:ext uri="{BB962C8B-B14F-4D97-AF65-F5344CB8AC3E}">
        <p14:creationId xmlns:p14="http://schemas.microsoft.com/office/powerpoint/2010/main" val="209121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86" y="6033908"/>
            <a:ext cx="6664646" cy="420861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5210866" y="6426898"/>
            <a:ext cx="43522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110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People connected through collaboration and practice</a:t>
            </a:r>
            <a:endParaRPr lang="en-US" sz="10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8B12F-ED6B-0F42-B4C7-E7647783BA00}"/>
              </a:ext>
            </a:extLst>
          </p:cNvPr>
          <p:cNvSpPr txBox="1"/>
          <p:nvPr/>
        </p:nvSpPr>
        <p:spPr bwMode="auto">
          <a:xfrm>
            <a:off x="658273" y="1726533"/>
            <a:ext cx="38288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194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Factors to consider </a:t>
            </a:r>
          </a:p>
          <a:p>
            <a:pPr algn="ctr" defTabSz="914194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for designing </a:t>
            </a:r>
          </a:p>
          <a:p>
            <a:pPr algn="ctr" defTabSz="914194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an application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CF56B8-F733-49CF-96DE-9B3BE3E1FD6E}"/>
              </a:ext>
            </a:extLst>
          </p:cNvPr>
          <p:cNvSpPr/>
          <p:nvPr/>
        </p:nvSpPr>
        <p:spPr>
          <a:xfrm>
            <a:off x="5631789" y="1216856"/>
            <a:ext cx="6096000" cy="41806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1867"/>
              </a:lnSpc>
              <a:buFont typeface="Arial" panose="020B0604020202020204" pitchFamily="34" charset="0"/>
              <a:buChar char="•"/>
            </a:pPr>
            <a:endParaRPr lang="en-GB" spc="133" dirty="0">
              <a:solidFill>
                <a:srgbClr val="000000"/>
              </a:solidFill>
              <a:latin typeface="Calibri" panose="020F0502020204030204" pitchFamily="34" charset="0"/>
              <a:ea typeface="Montserrat Light"/>
              <a:cs typeface="Calibri" panose="020F0502020204030204" pitchFamily="34" charset="0"/>
            </a:endParaRPr>
          </a:p>
          <a:p>
            <a:pPr>
              <a:lnSpc>
                <a:spcPts val="1867"/>
              </a:lnSpc>
            </a:pPr>
            <a:endParaRPr lang="en-GB" spc="133" dirty="0">
              <a:solidFill>
                <a:srgbClr val="000000"/>
              </a:solidFill>
              <a:latin typeface="Calibri" panose="020F0502020204030204" pitchFamily="34" charset="0"/>
              <a:ea typeface="Montserrat Light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Keep design simple and ensure its easy to navigate through the app.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Don’t clutter a screen with lots of images.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Consider font size and weight </a:t>
            </a:r>
          </a:p>
          <a:p>
            <a:pPr lvl="0"/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colours that contrast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mobile apps, consider what works well on a small screen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for what is likely to appeal to your target audience </a:t>
            </a:r>
          </a:p>
        </p:txBody>
      </p:sp>
    </p:spTree>
    <p:extLst>
      <p:ext uri="{BB962C8B-B14F-4D97-AF65-F5344CB8AC3E}">
        <p14:creationId xmlns:p14="http://schemas.microsoft.com/office/powerpoint/2010/main" val="533894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86" y="6033908"/>
            <a:ext cx="6664646" cy="420861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5210866" y="6426898"/>
            <a:ext cx="43522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110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People connected through collaboration and practice</a:t>
            </a:r>
            <a:endParaRPr lang="en-US" sz="10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8B12F-ED6B-0F42-B4C7-E7647783BA00}"/>
              </a:ext>
            </a:extLst>
          </p:cNvPr>
          <p:cNvSpPr txBox="1"/>
          <p:nvPr/>
        </p:nvSpPr>
        <p:spPr bwMode="auto">
          <a:xfrm>
            <a:off x="285940" y="2145321"/>
            <a:ext cx="459613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194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Review design of </a:t>
            </a:r>
          </a:p>
          <a:p>
            <a:pPr algn="ctr" defTabSz="914194">
              <a:defRPr/>
            </a:pPr>
            <a:r>
              <a:rPr lang="en-US" sz="3600" dirty="0" err="1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Thunkable</a:t>
            </a: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 applications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FB1B4D-AC37-435F-8682-238D8FFC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66" y="11938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D054E1C-0952-4516-B8CA-B0A51615F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955" y="1329266"/>
            <a:ext cx="1295401" cy="115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B9E837B-6761-432D-ABD7-443D050E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09" y="3707081"/>
            <a:ext cx="1323439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6C183DF-BE2C-461D-B01E-AAE18EC9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67752"/>
            <a:ext cx="1323439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C45664-29B7-4267-B8A2-26A064426DE2}"/>
              </a:ext>
            </a:extLst>
          </p:cNvPr>
          <p:cNvSpPr/>
          <p:nvPr/>
        </p:nvSpPr>
        <p:spPr>
          <a:xfrm>
            <a:off x="8497005" y="2548508"/>
            <a:ext cx="1511300" cy="66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Space Rocket Maths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ACF21-1D36-4EA8-973D-B847DC84522D}"/>
              </a:ext>
            </a:extLst>
          </p:cNvPr>
          <p:cNvSpPr/>
          <p:nvPr/>
        </p:nvSpPr>
        <p:spPr>
          <a:xfrm>
            <a:off x="5920531" y="5132805"/>
            <a:ext cx="1674375" cy="66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Unicorn Personal Trainer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892DF6-4BC1-4A55-AB0C-1C4D2D154E3F}"/>
              </a:ext>
            </a:extLst>
          </p:cNvPr>
          <p:cNvSpPr/>
          <p:nvPr/>
        </p:nvSpPr>
        <p:spPr>
          <a:xfrm>
            <a:off x="8533078" y="5132805"/>
            <a:ext cx="1511300" cy="66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to Code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9472DB-C77C-4620-AAC2-ABBCE37C26CD}"/>
              </a:ext>
            </a:extLst>
          </p:cNvPr>
          <p:cNvSpPr/>
          <p:nvPr/>
        </p:nvSpPr>
        <p:spPr>
          <a:xfrm>
            <a:off x="5871830" y="2678286"/>
            <a:ext cx="1511300" cy="66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Crystal 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31BFA-11CD-4F9B-96C7-F76A364750E7}"/>
              </a:ext>
            </a:extLst>
          </p:cNvPr>
          <p:cNvSpPr txBox="1"/>
          <p:nvPr/>
        </p:nvSpPr>
        <p:spPr bwMode="auto">
          <a:xfrm>
            <a:off x="6581422" y="587022"/>
            <a:ext cx="2993768" cy="31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sz="1300" b="1" spc="133" dirty="0" err="1">
                <a:solidFill>
                  <a:srgbClr val="000000"/>
                </a:solidFill>
                <a:latin typeface="Segoe UI Regular" panose="020B0502040204020203" pitchFamily="34" charset="0"/>
                <a:ea typeface="Montserrat Light"/>
                <a:cs typeface="Segoe UI Regular" panose="020B0502040204020203" pitchFamily="34" charset="0"/>
              </a:rPr>
              <a:t>MakeitHappen.club</a:t>
            </a:r>
            <a:r>
              <a:rPr lang="en-GB" sz="1300" b="1" spc="133" dirty="0">
                <a:solidFill>
                  <a:srgbClr val="000000"/>
                </a:solidFill>
                <a:latin typeface="Segoe UI Regular" panose="020B0502040204020203" pitchFamily="34" charset="0"/>
                <a:ea typeface="Montserrat Light"/>
                <a:cs typeface="Segoe UI Regular" panose="020B0502040204020203" pitchFamily="34" charset="0"/>
              </a:rPr>
              <a:t>/Winners </a:t>
            </a:r>
          </a:p>
        </p:txBody>
      </p:sp>
    </p:spTree>
    <p:extLst>
      <p:ext uri="{BB962C8B-B14F-4D97-AF65-F5344CB8AC3E}">
        <p14:creationId xmlns:p14="http://schemas.microsoft.com/office/powerpoint/2010/main" val="368783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86" y="6033908"/>
            <a:ext cx="6664646" cy="420861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D3A39AE9-10C4-7C4A-B744-1382162742A2}"/>
              </a:ext>
            </a:extLst>
          </p:cNvPr>
          <p:cNvSpPr txBox="1"/>
          <p:nvPr/>
        </p:nvSpPr>
        <p:spPr>
          <a:xfrm>
            <a:off x="5210866" y="6426898"/>
            <a:ext cx="43522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94">
              <a:defRPr/>
            </a:pPr>
            <a:r>
              <a:rPr lang="en-US" sz="1100">
                <a:solidFill>
                  <a:srgbClr val="1C1C1B"/>
                </a:solidFill>
                <a:latin typeface="AmplitudeTF Book" panose="02000506050000020004" pitchFamily="2" charset="77"/>
                <a:ea typeface="Montserrat" charset="0"/>
                <a:cs typeface="Amplitude-Light" panose="02000606040000020004" pitchFamily="2" charset="0"/>
              </a:rPr>
              <a:t>People connected through collaboration and practice</a:t>
            </a:r>
            <a:endParaRPr lang="en-US" sz="1000" dirty="0">
              <a:solidFill>
                <a:srgbClr val="1C1C1B"/>
              </a:solidFill>
              <a:latin typeface="AmplitudeTF Book" panose="02000506050000020004" pitchFamily="2" charset="77"/>
              <a:ea typeface="Montserrat" charset="0"/>
              <a:cs typeface="Amplitude-Light" panose="0200060604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8B12F-ED6B-0F42-B4C7-E7647783BA00}"/>
              </a:ext>
            </a:extLst>
          </p:cNvPr>
          <p:cNvSpPr txBox="1"/>
          <p:nvPr/>
        </p:nvSpPr>
        <p:spPr bwMode="auto">
          <a:xfrm>
            <a:off x="286169" y="2145321"/>
            <a:ext cx="459568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194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Want to </a:t>
            </a:r>
          </a:p>
          <a:p>
            <a:pPr algn="ctr" defTabSz="914194"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Montserrat" charset="0"/>
                <a:cs typeface="Calibri" panose="020F0502020204030204" pitchFamily="34" charset="0"/>
              </a:rPr>
              <a:t>design an app yourself?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31BFA-11CD-4F9B-96C7-F76A364750E7}"/>
              </a:ext>
            </a:extLst>
          </p:cNvPr>
          <p:cNvSpPr txBox="1"/>
          <p:nvPr/>
        </p:nvSpPr>
        <p:spPr bwMode="auto">
          <a:xfrm>
            <a:off x="6569332" y="1832478"/>
            <a:ext cx="259692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b="1" spc="133" dirty="0" err="1">
                <a:solidFill>
                  <a:srgbClr val="000000"/>
                </a:solidFill>
                <a:latin typeface="Segoe UI Regular" panose="020B0502040204020203" pitchFamily="34" charset="0"/>
                <a:ea typeface="Montserrat Light"/>
                <a:cs typeface="Segoe UI Regular" panose="020B0502040204020203" pitchFamily="34" charset="0"/>
              </a:rPr>
              <a:t>MakeitHappen.club</a:t>
            </a:r>
            <a:endParaRPr lang="en-GB" b="1" spc="133" dirty="0">
              <a:solidFill>
                <a:srgbClr val="000000"/>
              </a:solidFill>
              <a:latin typeface="Segoe UI Regular" panose="020B0502040204020203" pitchFamily="34" charset="0"/>
              <a:ea typeface="Montserrat Light"/>
              <a:cs typeface="Segoe UI Regular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05D04-DA67-4324-9EB7-B49CF24E5564}"/>
              </a:ext>
            </a:extLst>
          </p:cNvPr>
          <p:cNvSpPr txBox="1"/>
          <p:nvPr/>
        </p:nvSpPr>
        <p:spPr bwMode="auto">
          <a:xfrm>
            <a:off x="6569331" y="2811792"/>
            <a:ext cx="4767363" cy="128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ts val="1867"/>
              </a:lnSpc>
            </a:pPr>
            <a:r>
              <a:rPr lang="en-GB" b="1" spc="133" dirty="0">
                <a:solidFill>
                  <a:srgbClr val="000000"/>
                </a:solidFill>
                <a:latin typeface="Segoe UI Regular" panose="020B0502040204020203" pitchFamily="34" charset="0"/>
                <a:ea typeface="Montserrat Light"/>
                <a:cs typeface="Segoe UI Regular" panose="020B0502040204020203" pitchFamily="34" charset="0"/>
              </a:rPr>
              <a:t>Menu – About </a:t>
            </a:r>
          </a:p>
          <a:p>
            <a:pPr algn="l">
              <a:lnSpc>
                <a:spcPts val="1867"/>
              </a:lnSpc>
            </a:pPr>
            <a:endParaRPr lang="en-GB" b="1" spc="133" dirty="0">
              <a:solidFill>
                <a:srgbClr val="000000"/>
              </a:solidFill>
              <a:latin typeface="Segoe UI Regular" panose="020B0502040204020203" pitchFamily="34" charset="0"/>
              <a:ea typeface="Montserrat Light"/>
              <a:cs typeface="Segoe UI Regular" panose="020B0502040204020203" pitchFamily="34" charset="0"/>
            </a:endParaRPr>
          </a:p>
          <a:p>
            <a:pPr algn="l">
              <a:lnSpc>
                <a:spcPts val="1867"/>
              </a:lnSpc>
            </a:pPr>
            <a:r>
              <a:rPr lang="en-GB" b="1" spc="133" dirty="0">
                <a:solidFill>
                  <a:srgbClr val="000000"/>
                </a:solidFill>
                <a:latin typeface="Segoe UI Regular" panose="020B0502040204020203" pitchFamily="34" charset="0"/>
                <a:ea typeface="Montserrat Light"/>
                <a:cs typeface="Segoe UI Regular" panose="020B0502040204020203" pitchFamily="34" charset="0"/>
              </a:rPr>
              <a:t>Scroll down to Sounds Awesome What do I do?</a:t>
            </a:r>
          </a:p>
          <a:p>
            <a:pPr algn="l">
              <a:lnSpc>
                <a:spcPts val="1867"/>
              </a:lnSpc>
            </a:pPr>
            <a:endParaRPr lang="en-GB" sz="1300" b="1" spc="133" dirty="0">
              <a:solidFill>
                <a:srgbClr val="000000"/>
              </a:solidFill>
              <a:latin typeface="Segoe UI Regular" panose="020B0502040204020203" pitchFamily="34" charset="0"/>
              <a:ea typeface="Montserrat Light"/>
              <a:cs typeface="Segoe UI Regular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61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2273400" y="3076423"/>
            <a:ext cx="7645199" cy="981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Aft>
                <a:spcPts val="1333"/>
              </a:spcAft>
            </a:pPr>
            <a:r>
              <a:rPr lang="en" sz="4000" b="1" spc="67" dirty="0">
                <a:solidFill>
                  <a:srgbClr val="EA761F"/>
                </a:solidFill>
                <a:sym typeface="Raleway"/>
              </a:rPr>
              <a:t>Thank you</a:t>
            </a:r>
          </a:p>
        </p:txBody>
      </p:sp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904" y="790378"/>
            <a:ext cx="1930192" cy="13275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1166225"/>
      </p:ext>
    </p:extLst>
  </p:cSld>
  <p:clrMapOvr>
    <a:masterClrMapping/>
  </p:clrMapOvr>
  <p:transition spd="slow">
    <p:cut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ENTRY" val="635c2f6a-3a7b-477c-823e-4efb8c8b0353"/>
  <p:tag name="PITCHPROSLIDECOUNT" val="8"/>
</p:tagLst>
</file>

<file path=ppt/theme/theme1.xml><?xml version="1.0" encoding="utf-8"?>
<a:theme xmlns:a="http://schemas.openxmlformats.org/drawingml/2006/main" name="2_Office Theme">
  <a:themeElements>
    <a:clrScheme name="GT Vision">
      <a:dk1>
        <a:srgbClr val="666666"/>
      </a:dk1>
      <a:lt1>
        <a:srgbClr val="FFFFFF"/>
      </a:lt1>
      <a:dk2>
        <a:srgbClr val="7A7777"/>
      </a:dk2>
      <a:lt2>
        <a:srgbClr val="FFFFFF"/>
      </a:lt2>
      <a:accent1>
        <a:srgbClr val="0067B3"/>
      </a:accent1>
      <a:accent2>
        <a:srgbClr val="7A7777"/>
      </a:accent2>
      <a:accent3>
        <a:srgbClr val="BFCD55"/>
      </a:accent3>
      <a:accent4>
        <a:srgbClr val="00B2BF"/>
      </a:accent4>
      <a:accent5>
        <a:srgbClr val="FC7E39"/>
      </a:accent5>
      <a:accent6>
        <a:srgbClr val="EF6BED"/>
      </a:accent6>
      <a:hlink>
        <a:srgbClr val="489C2E"/>
      </a:hlink>
      <a:folHlink>
        <a:srgbClr val="009D89"/>
      </a:folHlink>
    </a:clrScheme>
    <a:fontScheme name="EUS Segoe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C1C1B"/>
        </a:solidFill>
        <a:ln>
          <a:noFill/>
        </a:ln>
      </a:spPr>
      <a:bodyPr lIns="91440" tIns="45720" rIns="91440" bIns="45720" anchor="ctr"/>
      <a:lstStyle>
        <a:defPPr algn="ctr">
          <a:defRPr sz="2489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>
          <a:lnSpc>
            <a:spcPts val="1867"/>
          </a:lnSpc>
          <a:defRPr sz="1300" spc="133" dirty="0">
            <a:solidFill>
              <a:schemeClr val="bg1"/>
            </a:solidFill>
            <a:latin typeface="Segoe UI Regular" panose="020B0502040204020203" pitchFamily="34" charset="0"/>
            <a:ea typeface="Montserrat Light"/>
            <a:cs typeface="Segoe UI Regular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US19_Generic-Template-WideScreen" id="{417CFD54-A14A-FB4B-AC13-1E385D0F5AB7}" vid="{3E24A060-CC0F-5A49-A549-36EF28E2D2C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_x0020_Owner xmlns="937cdc02-387c-4753-812b-d166d0954cfa">
      <UserInfo>
        <DisplayName>Reid, Phil</DisplayName>
        <AccountId>37</AccountId>
        <AccountType/>
      </UserInfo>
    </Record_x0020_Owner>
    <Record_x0020_Class_x0020_Code xmlns="937cdc02-387c-4753-812b-d166d0954cfa">US: BIZ005Y</Record_x0020_Class_x0020_Code>
    <Record_x0020_ID xmlns="937cdc02-387c-4753-812b-d166d0954cfa">52113409</Record_x0020_ID>
    <Record_x0020_Status xmlns="937cdc02-387c-4753-812b-d166d0954cfa">Work In Progress</Record_x0020_Status>
    <Record_x0020_Retention_x0020_Start_x0020_Date xmlns="937cdc02-387c-4753-812b-d166d0954cfa">2020-12-02T05:00:00+00:00</Record_x0020_Retention_x0020_Start_x0020_Date>
    <Record_x0020_Class_x0020_Code_x0020_Local xmlns="937cdc02-387c-4753-812b-d166d0954cfa">BIZ005Y</Record_x0020_Class_x0020_Code_x0020_Local>
    <Record_x0020_Retention_x0020_End_x0020_Date xmlns="937cdc02-387c-4753-812b-d166d0954cfa">2025-12-02T05:00:00+00:00</Record_x0020_Retention_x0020_End_x0020_Date>
    <Record_x0020_Legal_x0020_Hold xmlns="937cdc02-387c-4753-812b-d166d0954cfa">false</Record_x0020_Legal_x0020_Hold>
    <Record_x0020_Class_x0020_Code_x0020_Country xmlns="937cdc02-387c-4753-812b-d166d0954cfa">United States</Record_x0020_Class_x0020_Code_x0020_Country>
    <Record_x0020_Retention_x0020_Type xmlns="937cdc02-387c-4753-812b-d166d0954cfa">Flat</Record_x0020_Retention_x0020_Type>
    <Record_x0020_Finalized_x0020_By xmlns="937cdc02-387c-4753-812b-d166d0954cfa">
      <UserInfo>
        <DisplayName/>
        <AccountId xsi:nil="true"/>
        <AccountType/>
      </UserInfo>
    </Record_x0020_Finalized_x0020_By>
    <Record_x0020_Finalized_x0020_On xmlns="937cdc02-387c-4753-812b-d166d0954c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/>
    <Synchronization>Synchronous</Synchronization>
    <Type>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2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11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10003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  <Receiver>
    <Name/>
    <Synchronization>Synchronous</Synchronization>
    <Type>9</Type>
    <SequenceNumber>10000</SequenceNumber>
    <Url/>
    <Assembly>Jpmc.Sps.RecordsManagement, Version=1.0.0.0, Culture=neutral, PublicKeyToken=e8ead3752bfbf1f9</Assembly>
    <Class>Jpmc.Sps.RecordsManagement.EventReceivers.RecordContentTypeEventReceiver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JPMC Record" ma:contentTypeID="0x010100B04218B855DC944F9A559450E98DF04000F2D15A7C06BAF64CA950B7AEB1737C81" ma:contentTypeVersion="23" ma:contentTypeDescription="Create a new record in this library." ma:contentTypeScope="" ma:versionID="7e5f95d0b701cbba01e186c30c2fb4e1">
  <xsd:schema xmlns:xsd="http://www.w3.org/2001/XMLSchema" xmlns:xs="http://www.w3.org/2001/XMLSchema" xmlns:p="http://schemas.microsoft.com/office/2006/metadata/properties" xmlns:ns2="937cdc02-387c-4753-812b-d166d0954cfa" targetNamespace="http://schemas.microsoft.com/office/2006/metadata/properties" ma:root="true" ma:fieldsID="9167f0446eace3c85ff9a045c854bb85" ns2:_="">
    <xsd:import namespace="937cdc02-387c-4753-812b-d166d0954cfa"/>
    <xsd:element name="properties">
      <xsd:complexType>
        <xsd:sequence>
          <xsd:element name="documentManagement">
            <xsd:complexType>
              <xsd:all>
                <xsd:element ref="ns2:Record_x0020_ID" minOccurs="0"/>
                <xsd:element ref="ns2:Record_x0020_Status" minOccurs="0"/>
                <xsd:element ref="ns2:Record_x0020_Class_x0020_Code" minOccurs="0"/>
                <xsd:element ref="ns2:Record_x0020_Class_x0020_Code_x0020_Country" minOccurs="0"/>
                <xsd:element ref="ns2:Record_x0020_Class_x0020_Code_x0020_Local" minOccurs="0"/>
                <xsd:element ref="ns2:Record_x0020_Owner" minOccurs="0"/>
                <xsd:element ref="ns2:Record_x0020_Finalized_x0020_By" minOccurs="0"/>
                <xsd:element ref="ns2:Record_x0020_Finalized_x0020_On" minOccurs="0"/>
                <xsd:element ref="ns2:Record_x0020_Retention_x0020_Type" minOccurs="0"/>
                <xsd:element ref="ns2:Record_x0020_Retention_x0020_Start_x0020_Date" minOccurs="0"/>
                <xsd:element ref="ns2:Record_x0020_Retention_x0020_End_x0020_Date" minOccurs="0"/>
                <xsd:element ref="ns2:Record_x0020_Legal_x0020_Ho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cdc02-387c-4753-812b-d166d0954cfa" elementFormDefault="qualified">
    <xsd:import namespace="http://schemas.microsoft.com/office/2006/documentManagement/types"/>
    <xsd:import namespace="http://schemas.microsoft.com/office/infopath/2007/PartnerControls"/>
    <xsd:element name="Record_x0020_ID" ma:index="8" nillable="true" ma:displayName="Record ID" ma:description="Record ID" ma:internalName="Record_x0020_ID" ma:readOnly="true">
      <xsd:simpleType>
        <xsd:restriction base="dms:Text"/>
      </xsd:simpleType>
    </xsd:element>
    <xsd:element name="Record_x0020_Status" ma:index="9" nillable="true" ma:displayName="Record Status" ma:description="Record Status" ma:internalName="Record_x0020_Status" ma:readOnly="true">
      <xsd:simpleType>
        <xsd:restriction base="dms:Text"/>
      </xsd:simpleType>
    </xsd:element>
    <xsd:element name="Record_x0020_Class_x0020_Code" ma:index="10" nillable="true" ma:displayName="Record Class Code" ma:description="Record Class Code" ma:internalName="Record_x0020_Class_x0020_Code" ma:readOnly="true">
      <xsd:simpleType>
        <xsd:restriction base="dms:Text"/>
      </xsd:simpleType>
    </xsd:element>
    <xsd:element name="Record_x0020_Class_x0020_Code_x0020_Country" ma:index="11" nillable="true" ma:displayName="Record Class Code Country" ma:description="Record Class Code Country" ma:internalName="Record_x0020_Class_x0020_Code_x0020_Country" ma:readOnly="true">
      <xsd:simpleType>
        <xsd:restriction base="dms:Text"/>
      </xsd:simpleType>
    </xsd:element>
    <xsd:element name="Record_x0020_Class_x0020_Code_x0020_Local" ma:index="12" nillable="true" ma:displayName="Record Class Code Local" ma:description="Record Class Code Local" ma:internalName="Record_x0020_Class_x0020_Code_x0020_Local" ma:readOnly="true">
      <xsd:simpleType>
        <xsd:restriction base="dms:Text"/>
      </xsd:simpleType>
    </xsd:element>
    <xsd:element name="Record_x0020_Owner" ma:index="13" nillable="true" ma:displayName="Record Owner" ma:description="Record Owner" ma:list="UserInfo" ma:internalName="Record_x0020_Own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By" ma:index="14" nillable="true" ma:displayName="Record Finalized By" ma:description="Record Finalized By" ma:list="UserInfo" ma:internalName="Record_x0020_Finalized_x0020_By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cord_x0020_Finalized_x0020_On" ma:index="15" nillable="true" ma:displayName="Record Finalized On" ma:description="Record Finalized On" ma:format="DateOnly" ma:internalName="Record_x0020_Finalized_x0020_On" ma:readOnly="true">
      <xsd:simpleType>
        <xsd:restriction base="dms:DateTime"/>
      </xsd:simpleType>
    </xsd:element>
    <xsd:element name="Record_x0020_Retention_x0020_Type" ma:index="16" nillable="true" ma:displayName="Record Retention Type" ma:description="Record Retention Type" ma:internalName="Record_x0020_Retention_x0020_Type" ma:readOnly="true">
      <xsd:simpleType>
        <xsd:restriction base="dms:Text"/>
      </xsd:simpleType>
    </xsd:element>
    <xsd:element name="Record_x0020_Retention_x0020_Start_x0020_Date" ma:index="17" nillable="true" ma:displayName="Record Retention Start Date" ma:description="Record Retention Start Date" ma:format="DateOnly" ma:internalName="Record_x0020_Retention_x0020_Start_x0020_Date" ma:readOnly="true">
      <xsd:simpleType>
        <xsd:restriction base="dms:DateTime"/>
      </xsd:simpleType>
    </xsd:element>
    <xsd:element name="Record_x0020_Retention_x0020_End_x0020_Date" ma:index="18" nillable="true" ma:displayName="Record Retention End Date" ma:description="Record Retention End Date" ma:format="DateOnly" ma:internalName="Record_x0020_Retention_x0020_End_x0020_Date" ma:readOnly="true">
      <xsd:simpleType>
        <xsd:restriction base="dms:DateTime"/>
      </xsd:simpleType>
    </xsd:element>
    <xsd:element name="Record_x0020_Legal_x0020_Hold" ma:index="19" nillable="true" ma:displayName="Record Legal Hold" ma:description="Record Legal Hold" ma:internalName="Record_x0020_Legal_x0020_Hol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8C8215-2E80-4D09-934A-11DE6DE61BD8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937cdc02-387c-4753-812b-d166d0954cf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17EAB3-0FC1-49EA-B552-D98D78C0A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8263D9-F465-4407-A127-BC2EA059409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CCE9F37-23BB-41C9-AC14-7449CD271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7cdc02-387c-4753-812b-d166d0954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16832</TotalTime>
  <Words>374</Words>
  <Application>Microsoft Office PowerPoint</Application>
  <PresentationFormat>Widescreen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Calibri Light</vt:lpstr>
      <vt:lpstr>Segoe UI Regular</vt:lpstr>
      <vt:lpstr>AmplitudeTF Medium</vt:lpstr>
      <vt:lpstr>Mercury SSm A</vt:lpstr>
      <vt:lpstr>AmplitudeTF</vt:lpstr>
      <vt:lpstr>Amplitude</vt:lpstr>
      <vt:lpstr>Segoe UI Light</vt:lpstr>
      <vt:lpstr>AmplitudeTF Book</vt:lpstr>
      <vt:lpstr>AmplitudeTF Light</vt:lpstr>
      <vt:lpstr>Segoe UI</vt:lpstr>
      <vt:lpstr>Arial</vt:lpstr>
      <vt:lpstr>Calibri</vt:lpstr>
      <vt:lpstr>Segoe UI Semibold</vt:lpstr>
      <vt:lpstr>Courier New</vt:lpstr>
      <vt:lpstr>Symbol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Dunkin, Rebecca</dc:creator>
  <cp:lastModifiedBy>O'Sullivan, Carol A (AWM, GBR)</cp:lastModifiedBy>
  <cp:revision>714</cp:revision>
  <dcterms:created xsi:type="dcterms:W3CDTF">2020-07-21T14:34:47Z</dcterms:created>
  <dcterms:modified xsi:type="dcterms:W3CDTF">2021-10-05T08:10:52Z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0x010100B04218B855DC944F9A559450E98DF04000F2D15A7C06BAF64CA950B7AEB1737C81</vt:lpwstr>
  </property>
</Properties>
</file>